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62" r:id="rId20"/>
    <p:sldId id="263" r:id="rId21"/>
    <p:sldId id="264" r:id="rId22"/>
    <p:sldId id="265" r:id="rId23"/>
    <p:sldId id="266" r:id="rId24"/>
    <p:sldId id="267" r:id="rId25"/>
    <p:sldId id="290" r:id="rId26"/>
    <p:sldId id="288" r:id="rId27"/>
    <p:sldId id="289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CBA87-B1AA-40BF-9EA9-F170A4BE772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EF842-746E-4AEC-B248-34C806F5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4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DE2E-35C0-CB40-8E71-C88796CA7AD0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FB97-DB9F-6740-BB06-95BF5DF5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UyFPkQ5_uHWruM&amp;tbnid=pcR8h0auot88MM:&amp;ved=0CAUQjRw&amp;url=http://statter911.com/2013/05/31/plane-crashes-into-herndon-va-apartment-building-fairfax-county-officials-report-only-three-minor-injuries/&amp;ei=xbduUr2UDtKfkQf6xoEY&amp;psig=AFQjCNFyg4MS5vg3KF0oaMg6-wdBUx0Abg&amp;ust=1383074100274279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pl_xVnnulQa64M&amp;tbnid=JZFS1yh5rQzzMM:&amp;ved=0CAUQjRw&amp;url=http://blogs.roanoke.com/timessquare/2013/09/sneak-peek-story-package-on-massive-march-pileup-on-i-77-coming-sunday/&amp;ei=ErhuUoiLFZLLkAfpkoHgDQ&amp;psig=AFQjCNGhjat4i4SozHEfb_AFfTOf689AZw&amp;ust=1383074178953896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X76o46PRpf7wcM&amp;tbnid=nJo1gH9t1m4BGM:&amp;ved=0CAUQjRw&amp;url=http://www.wavy.com/news/local/hampton/deadly-industrial-accident-in-hampton&amp;ei=-8JuUqHNCImikQeQq4FI&amp;psig=AFQjCNGBJtU0GzAEiW78db-CAaHLizuj1Q&amp;ust=138307671684589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YJ5JWS8t_JT7fM&amp;tbnid=4GGr66f58HkdCM:&amp;ved=0CAUQjRw&amp;url=http://wtkr.com/2012/07/01/dominion-power-outages-third-largest-after-hurricanes-isabel-and-irene/&amp;ei=JbZuUu_EJZOskAf4m4Aw&amp;psig=AFQjCNEx-1WCxIFaufUhhGSQPzxXH60Ing&amp;ust=1383073578386223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aH6d9-GjTxlaMM&amp;tbnid=ho62IUsfXnwkzM:&amp;ved=0CAUQjRw&amp;url=http://www.vafirenews.com/category/news/major-fires/feed/&amp;ei=WrluUrSqFYOSkQe5roCIAg&amp;psig=AFQjCNErAJMgTKJZmOsOPPr_4eWE4qZfZw&amp;ust=1383074419875772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XiLZVLqv5sPaGM&amp;tbnid=1Smcux8QpHjz-M:&amp;ved=0CAUQjRw&amp;url=http://abcnews.go.com/US/search-continues-robert-woods-jr-missing-mute-autistic/story?id=14827692&amp;ei=Y71uUvv1NsbdkQfWtYDoAQ&amp;psig=AFQjCNG15giHwKw7TuSMI-tk8nMoxVD_ig&amp;ust=1383075483196398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8rc8_QmFRXqDtM&amp;tbnid=wkWR716Nkg-eKM:&amp;ved=0CAUQjRw&amp;url=http://www.hurricanecity.com/city/norfolk.htm&amp;ei=ZrduUtfbOpC0kAeXkoGAAg&amp;psig=AFQjCNENiHVGaHr0bKBdGz9ybjRxcYGTeQ&amp;ust=138307395146179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38" y="375617"/>
            <a:ext cx="5795635" cy="911684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rial"/>
                <a:cs typeface="Arial"/>
              </a:rPr>
              <a:t>What 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615" y="1896533"/>
            <a:ext cx="5719052" cy="212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60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7504112" cy="2160984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Massive Electrical Outages</a:t>
            </a:r>
          </a:p>
        </p:txBody>
      </p:sp>
      <p:pic>
        <p:nvPicPr>
          <p:cNvPr id="98307" name="Picture 2" descr="https://encrypted-tbn3.gstatic.com/images?q=tbn:ANd9GcTpn2zva_yoKfOPkaYP-QWevMZqcgafCEWtk5_4yW7wzubxGct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4368" y="2565231"/>
            <a:ext cx="4153600" cy="20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7504112" cy="2160984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Plane Crashes</a:t>
            </a:r>
          </a:p>
        </p:txBody>
      </p:sp>
      <p:pic>
        <p:nvPicPr>
          <p:cNvPr id="99331" name="Picture 4" descr="http://statter911.com/files/2013/05/VA-Herndon-plane-into-apartment-building-3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4896" y="2606040"/>
            <a:ext cx="4930987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7732712" cy="2160984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Massive Vehicle Crashes</a:t>
            </a:r>
          </a:p>
        </p:txBody>
      </p:sp>
      <p:pic>
        <p:nvPicPr>
          <p:cNvPr id="100355" name="Picture 4" descr="http://blogs.roanoke.com/timessquare/files/2013/09/I77_pileu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911" y="2331720"/>
            <a:ext cx="4468787" cy="222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6928040" cy="2160984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Industrial Accidents</a:t>
            </a:r>
          </a:p>
        </p:txBody>
      </p:sp>
      <p:pic>
        <p:nvPicPr>
          <p:cNvPr id="101379" name="Picture 2" descr="http://media2.wavy.com/photo/2011/01/31/branscome2_20110131161111_640_4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080" y="2563921"/>
            <a:ext cx="4096512" cy="18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7123112" cy="2160984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trees</a:t>
            </a:r>
          </a:p>
        </p:txBody>
      </p:sp>
      <p:pic>
        <p:nvPicPr>
          <p:cNvPr id="102403" name="Picture 2" descr="http://localtvwtkr.files.wordpress.com/2012/07/domupdate2.jpg?w=4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97186"/>
            <a:ext cx="4744530" cy="20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6589712" cy="2160984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Fires</a:t>
            </a:r>
          </a:p>
        </p:txBody>
      </p:sp>
      <p:pic>
        <p:nvPicPr>
          <p:cNvPr id="103427" name="Picture 4" descr="http://www.vafirenews.com/wp-content/uploads/2011/06/highlander-place-fire-in-hanover-virgini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7738" y="2478024"/>
            <a:ext cx="5211222" cy="20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6818312" cy="56316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>
                <a:solidFill>
                  <a:schemeClr val="bg1"/>
                </a:solidFill>
              </a:rPr>
              <a:t>Virginia has PEOPLE</a:t>
            </a:r>
          </a:p>
        </p:txBody>
      </p:sp>
      <p:pic>
        <p:nvPicPr>
          <p:cNvPr id="104451" name="Picture 4" descr="http://a.abcnews.com/images/US/ap-Missing_autistc_boy_virginia_thg_111027_w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344" y="2633472"/>
            <a:ext cx="4865963" cy="205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6818312" cy="56316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>
                <a:solidFill>
                  <a:schemeClr val="bg1"/>
                </a:solidFill>
              </a:rPr>
              <a:t>Virginia needs Christ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5475" name="Picture 2" descr="https://encrypted-tbn2.gstatic.com/images?q=tbn:ANd9GcS5HK8VcUNVPrPXmKwB8z5TUXJJVBUs0kWzoV111_I-GBVn8xPm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590" y="2375154"/>
            <a:ext cx="5251450" cy="23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Box 1"/>
          <p:cNvSpPr txBox="1">
            <a:spLocks noChangeArrowheads="1"/>
          </p:cNvSpPr>
          <p:nvPr/>
        </p:nvSpPr>
        <p:spPr bwMode="auto">
          <a:xfrm>
            <a:off x="271272" y="1161288"/>
            <a:ext cx="7391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ndara" pitchFamily="34" charset="0"/>
              </a:rPr>
              <a:t>Titus 3:1b </a:t>
            </a:r>
            <a:r>
              <a:rPr lang="en-US" sz="4000" dirty="0">
                <a:solidFill>
                  <a:schemeClr val="bg1"/>
                </a:solidFill>
                <a:latin typeface="Candara" pitchFamily="34" charset="0"/>
              </a:rPr>
              <a:t>– to be ready for every good work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ndara" pitchFamily="34" charset="0"/>
              </a:rPr>
              <a:t>Titus 3: 14 </a:t>
            </a:r>
            <a:r>
              <a:rPr lang="en-US" sz="4000" dirty="0">
                <a:solidFill>
                  <a:schemeClr val="bg1"/>
                </a:solidFill>
                <a:latin typeface="Candara" pitchFamily="34" charset="0"/>
              </a:rPr>
              <a:t>– And let our people also learn to maintain good works, to meet urgent needs, that they may not be unfruitful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WHY NOT JUST DR?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839712" cy="33944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 least 80% of those we train never respond</a:t>
            </a:r>
          </a:p>
          <a:p>
            <a:r>
              <a:rPr lang="en-US" dirty="0">
                <a:solidFill>
                  <a:schemeClr val="bg1"/>
                </a:solidFill>
              </a:rPr>
              <a:t>DR does not empower the local church to respond</a:t>
            </a:r>
          </a:p>
          <a:p>
            <a:r>
              <a:rPr lang="en-US" dirty="0">
                <a:solidFill>
                  <a:schemeClr val="bg1"/>
                </a:solidFill>
              </a:rPr>
              <a:t>All responses are local</a:t>
            </a:r>
          </a:p>
          <a:p>
            <a:r>
              <a:rPr lang="en-US" dirty="0">
                <a:solidFill>
                  <a:schemeClr val="bg1"/>
                </a:solidFill>
              </a:rPr>
              <a:t>More people responding more often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6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2" y="761999"/>
            <a:ext cx="5452535" cy="3699933"/>
          </a:xfrm>
        </p:spPr>
        <p:txBody>
          <a:bodyPr>
            <a:noAutofit/>
          </a:bodyPr>
          <a:lstStyle/>
          <a:p>
            <a:pPr algn="l"/>
            <a:r>
              <a:rPr lang="en-US" sz="4800" i="1" dirty="0">
                <a:solidFill>
                  <a:schemeClr val="bg1"/>
                </a:solidFill>
                <a:latin typeface="Arial Black" panose="020B0A04020102020204" pitchFamily="34" charset="0"/>
              </a:rPr>
              <a:t>Your Church deciding to:</a:t>
            </a:r>
            <a:br>
              <a:rPr lang="en-US" sz="48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800" i="1" dirty="0">
                <a:solidFill>
                  <a:schemeClr val="bg1"/>
                </a:solidFill>
                <a:latin typeface="Arial Black" panose="020B0A04020102020204" pitchFamily="34" charset="0"/>
              </a:rPr>
              <a:t>	</a:t>
            </a:r>
            <a:br>
              <a:rPr lang="en-US" sz="48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800" i="1" dirty="0">
                <a:solidFill>
                  <a:schemeClr val="bg1"/>
                </a:solidFill>
                <a:latin typeface="Arial Black" panose="020B0A04020102020204" pitchFamily="34" charset="0"/>
              </a:rPr>
              <a:t>					Prepare 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00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Faces of Ready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200151"/>
            <a:ext cx="5925312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GOteams</a:t>
            </a:r>
            <a:r>
              <a:rPr lang="en-US" dirty="0">
                <a:solidFill>
                  <a:schemeClr val="bg1"/>
                </a:solidFill>
              </a:rPr>
              <a:t> met the crisis needs in their Jerusalem under the authority of the local church.  Ready Church </a:t>
            </a:r>
            <a:r>
              <a:rPr lang="en-US" dirty="0" err="1">
                <a:solidFill>
                  <a:schemeClr val="bg1"/>
                </a:solidFill>
              </a:rPr>
              <a:t>GOteams</a:t>
            </a:r>
            <a:r>
              <a:rPr lang="en-US" dirty="0">
                <a:solidFill>
                  <a:schemeClr val="bg1"/>
                </a:solidFill>
              </a:rPr>
              <a:t> are well versed in Disaster Relief protocols and procedures.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437376" y="185166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Faces of Ready Church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925312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Ready Church responds outside their Jerusalem under the direction of their State Disaster Relief Leader.  They meet the full requirements set forward by Southern Baptist Disaster Relief Roundtable.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569964" y="2487168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94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Faces of Ready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769864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Ready Church responds to international needs under the direction of Baptist Global Response.  Meeting all the requirements set forward by BGR.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547104" y="3127248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8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Faces of Ready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916168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Ready Church desires to meet the construction needs of other churches, families and other entities under the direction of the local church, state convention/association or other entity.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519672" y="386791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15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Faces of Ready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980176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Ready Church participates in the long term rebuilding efforts after a disaster under the direction of the North American Mission Board or the impacted State Convention.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583680" y="4503183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54894"/>
            <a:ext cx="5928360" cy="168830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Benchmarks of excellence</a:t>
            </a:r>
          </a:p>
        </p:txBody>
      </p:sp>
      <p:sp>
        <p:nvSpPr>
          <p:cNvPr id="156674" name="Subtitle 2"/>
          <p:cNvSpPr>
            <a:spLocks noGrp="1"/>
          </p:cNvSpPr>
          <p:nvPr>
            <p:ph type="subTitle" idx="1"/>
          </p:nvPr>
        </p:nvSpPr>
        <p:spPr>
          <a:xfrm>
            <a:off x="679704" y="3017520"/>
            <a:ext cx="6608064" cy="1284161"/>
          </a:xfrm>
        </p:spPr>
        <p:txBody>
          <a:bodyPr numCol="2">
            <a:normAutofit lnSpcReduction="10000"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Evangelism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Safety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Spiritual First Aid	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Structure (ICS)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Feeding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Committed to Respond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Box 4"/>
          <p:cNvSpPr txBox="1">
            <a:spLocks noChangeArrowheads="1"/>
          </p:cNvSpPr>
          <p:nvPr/>
        </p:nvSpPr>
        <p:spPr bwMode="auto">
          <a:xfrm>
            <a:off x="981074" y="1015270"/>
            <a:ext cx="61238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Candara" pitchFamily="34" charset="0"/>
              </a:rPr>
              <a:t>What happens if the event is more than they can handle?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TextBox 1"/>
          <p:cNvSpPr txBox="1">
            <a:spLocks noChangeArrowheads="1"/>
          </p:cNvSpPr>
          <p:nvPr/>
        </p:nvSpPr>
        <p:spPr bwMode="auto">
          <a:xfrm>
            <a:off x="234952" y="245080"/>
            <a:ext cx="50530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ndara" pitchFamily="34" charset="0"/>
              </a:rPr>
              <a:t>They have partners!</a:t>
            </a:r>
          </a:p>
        </p:txBody>
      </p:sp>
      <p:pic>
        <p:nvPicPr>
          <p:cNvPr id="2100" name="Picture 3" descr="D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6055" y="2091739"/>
            <a:ext cx="1081446" cy="8239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01" name="Picture 6" descr="SADisasterServicesLogoRed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3218" y="3408521"/>
            <a:ext cx="13300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9" descr="Homeland Secur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6778" y="4220146"/>
            <a:ext cx="31861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9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184891"/>
              </p:ext>
            </p:extLst>
          </p:nvPr>
        </p:nvGraphicFramePr>
        <p:xfrm>
          <a:off x="374650" y="3718322"/>
          <a:ext cx="1161542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icture" r:id="rId6" imgW="2382012" imgH="2286000" progId="Word.Picture.8">
                  <p:embed/>
                </p:oleObj>
              </mc:Choice>
              <mc:Fallback>
                <p:oleObj name="Picture" r:id="rId6" imgW="2382012" imgH="2286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718322"/>
                        <a:ext cx="1161542" cy="115728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5916" y="3037361"/>
            <a:ext cx="3048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42 State Conventions</a:t>
            </a:r>
          </a:p>
        </p:txBody>
      </p:sp>
      <p:sp>
        <p:nvSpPr>
          <p:cNvPr id="2104" name="AutoShape 6" descr="data:image/jpeg;base64,/9j/4AAQSkZJRgABAQAAAQABAAD/2wCEAAkGBxQSERUUEBIVFRUUGB0aFxcYGCUZHhYXGBwfIhoeGRgfKCggGCYmIhUhITEjJikuMC4uHh8/RDMuNykvLiwBCgoKDg0OGxAPGjckHB4wLDc3NzcxLzI3ODcsMC03Ny0sNystNzcrNyssLSwsLiw3NC4yLC0sLC8tNyssMDcuLf/AABEIAGgAXQMBIgACEQEDEQH/xAAbAAACAgMBAAAAAAAAAAAAAAAFBgAEAQIDB//EAEUQAAIBAwEFAgcOAwcFAAAAAAECAwAEERIFBiExQRNRByJUYYOywhQVFjI0QlJxc4GRkpPRI2LSJDNEgqOz00NkcqGx/8QAGgEBAAMBAQEAAAAAAAAAAAAAAAEDBAIFBv/EAC0RAAICAAMECQUBAAAAAAAAAAABAgMEERIFITFBEyJhcYGhsdHxUVKRwdIy/9oADAMBAAIRAxEAPwD0kZvMySMewJIjiBKhlBxrkI4vqxwXkBjmTwyNgWvksH6a/tU3a+R2/wBinqiiVSAb7wWvksH6S/tU94LXyWD9Jf2olQm92nIXMNnCJ5V+OS2iOLPHEkmD42OOgAniM4zmgMXWybKJGeWC2RFGWZo1AA85IpVm3j2bn+Ds8zD6SWyhT9RfTq+6td7djX7t215GkkMYBVICWWIjm7RsNTn+bjju60MDhuIIIIyCOIIweVYcTi5VPJRNdGHVizbGHZO19lzuIzbRwyNwVJoFTUe5WxpY8Ohpj94LXyWD9Jf2rzS8RXURtGZTIcLEBqZzk/FHmHEnoOORTjsCx2tbwBWjgmCnxFkmParH0UyBSrEd5/HrVmGxDuWbjkcX0qt5J5hr3gtfJYP0l/ap7wWvksH6S/tXTZe0hMD4rRyJwkicYeMnlkciD0YZBq9Wozg07AtulvEp6MihGH1MuCKwm31syYruUleBikbmynOVY9SpHPqCvXNE6R/Caoxb+k9ioAzbt/I7f7FPVFEqG7t/I7f7FPVFWtoSskMjRjU6xuyjvYKSo/EVIAG3t7BE7QWsRuJ1HjYOmOEkcO1fv66Rk47qo7M3hvIIwq21qQOJHauCzHizM+k5JPHlQfdnR7liKMG1Lqds8WduLlvPnnRTUO+vnMRtW7W1Dcke1Ts+vQnPe2MOzd+Y2YJdxNbOxwGY6omJ5ASjgM5xhguaV97NjraXP8PAhnDOo6RuAe0UeY51j/N0rq4UghsEHgQeII84qltAf2fsXYmMOpiJ4mLX4kihueNEhYDpgjlgC6rHLFR6KxZSfDv/AEV2YR4eXSQea5h7c2zhtIDtC8dUaUYQsf7uInxFXqWfOo44kkDpXe535lY/2Wzyn0537LPnEYDN+bTQe4ftZO0k+bwiQ8oUHBQo+ljm3PJ7uFbah31xftTR1KFuXP2Oqtn6+vc975Gt9vDe9qkxtYHKZVxHIVZ4z83DjBIOGByOR7zTPsDbsV3GXiJBU6ZI3Gl4m7nXp9fI0s6h31V2ZIE2tb9kfGljkWZR1jUZRmHmYYBP0j31bgNo2W2dHYs8+ZxjMFCuGuHI9EpI8JnK39J7FO9JHhM5W/pPYr2zyhl3b+R2/wBinqiiVDd2/kdv9inqiiVADJN37ViWa2hJJyToHE95rHwctPJYfyCilSoGYL+Dlp5LD+QUsbbs4Ybl0VEjj7KJyoGldfaPhscs+Kv4CnuvP9/sdtNltI9zw5Y/NHbPx+7nWPHx1UtfVr1Rpwcsrc+x+jCW6+y7eWBnniidzNKCzgE4WQhRk9wAAov7wWfk9v8AlWgj7nlzqMlk5PHUVPjefnWvwJ/msfyn96VzuhBR6PgvqiZxqlJvXx7GHfeGz8nt/wAq1bsdmQQkmCGOMtzKKBkecjnSv8Cf5rH8p/eje6MZW0jUkHQ0q8OWFlcDT5uHDzVfVOcn1oZeKfoU2Riv8yz8GGaSPCZyt/SexTvSR4TOVv6T2KuKxl3b+R2/2KeqKJUN3b+R2/2KeqKJUIJUqVKAlIm+9rrnkUqSHt4xgc2CyuXC+fB/9inuqG1NlR3AHaagy8VdTpZc88HqD1ByDVOIrdkNMeO7yeZbTNQlm+G/zE/3h2Of8VKPMVHD8Y8/jU94NkeVy/lX/io98FR5Vcf6f9FY+Co8quP9P+iqNF32R/L/AJLtdX3S8vcBjYOyPK5fyr/xUx7mRotnGsRygaUIT1UTPg8h08wrgN1f+7uPwj/ooxsyxWCJYkJIXPFuZLEsxPTiWJ4VbTGab1xS7vhFVrg11W33/JapI8JnK39J7FO9JHhM5W/pPYrQVDLu38jt/sU9UUP8IO0JLfZ80sDmORAulgAcZYA88iiG7fyO3+xT1RVXfXY73ljNbxMqvIBgvkKMEHjgE9O6gEraW/E7bOOGMF7BLEkwwMlXI8dQcjDA/cabt5N5ntCcWU00apreRGQADjnAY6mIxk8KEb77he7RDJCyRzxhFctkLIi454BORjgcVx3h3Jnnu7iVfcsqTx6VNwGL2xCkfwlAI4nrkY8/WAY2/vtMJ9nmyieSG6GvGFBnz/011fEZcZJ5cRRSPbKptG5EskqpFapK6MwMcYxkkLz1cDk0Ln3Lu1ttmiCWAXFgSTr1GNs88EDUcfUM0VuN1Glu7qWdkMV1aJAQpOoMB4xxjAHUcaA42+/wJieWzuIbadgsVw+nSS3xSyg6lDd9Tam/fZS3UUdlPMbMjtGQrpClQxbJ5YB5caox7pX8qQ2l3cW7WcDIQY1YSyrFxjVgRpXlxINFIt2ZRLtN9UeL4ARDJyuI9Pj8OHHuzwqQW7reY+54J7a1luFnXUArKmkEZ8bURx6YHdS/vFvWZ7G3ntWlhLXscUi5wy4Yh0YjgR/9rWTca40WAPuWcWsHZSQz6jFqJ/vEAHjEecD7qkO4lwLFLftINa3wuMjUF7MHOkDGQe4cvPUA9DNJHhL5W/pPYp3NJHhM5W/pPYqQMu7fyO3+xT1RWdvzSRwNJDxaLDlQM9oiHLqO4lc4PfisbtfI7f7FPVFEqA0glV1VkOVYAqe8EZBoFHttlhuLqTJiD6LeMAAvpOgYJ6ySEgZOMaaodu9vFLZRHEmsJa+aKfOlgO6LEn3IvfV/eTZ+izjEClhayQyhAMlkt3VmAHU6VJHnoDqmzblxqlu3ic/MhVNCebLqWfHIk4z3CumzLyUStb3OlnC645VGkSx5wcp81lOAQDg5U9cAjZ3KTIskLB0cZVl4gihKSLNfgxsCLWJ0kI5CSUoQme8KmojpqWgN94bmXxILVwk0mWDEagqRjJyD9I6U/wA2elXdkX4uIUlUY1jivVWBw6nzqwI+6gGzbi5eWW5jtkkSUhYWM4TECcF8XSfjNqfOeIYV32JPJFdSRTwiEXGZYlEnaDWoAmAIAxnAfH/kaAluk89xdgXckSwzBEVEQjBiRjkspJ4uetWPdU9tJGs7CaGVwglChHidvi9oo8VgxGnUuMErw45rbd5T29/w/wASv+xFWm8kokMdqhzLJJGxUcTHHG6uzt9EeJpHeSKAO0keEzlb+k9inc0keEw8Lf0nsUAyavcZZJQRDktFLjKqGOSj4+JpJ4E8CMdRW/v3beUw/qL+9SpUAryXtk0qTNNbmSNWVX7RcqrY1AceuKse/dt5TD+ov71KlACZ7bZzMzdrEpc5cR3HZhz1LKjANn6qvQ3lkkXYxy26R4I0LIqjB58j1zz51KlAdodrWqKFS4gCqAABIuABwAHGudxtCzcozzwExNrQ9ouVbBGRx7mI+o1KlBkUbi32c7vI0sOuQ5cifTqIAAJAYDkoH3Va2fc2MClYJLaME5bS65Y97HOWP11KlAWW25b9J42PRUOtj9SrkmuT7ui9PaXaMqjhEhOGC/OZ8ci3DxegA6kgYqUB/9k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sp>
        <p:nvSpPr>
          <p:cNvPr id="2106" name="AutoShape 42" descr="data:image/jpeg;base64,/9j/4AAQSkZJRgABAQAAAQABAAD/2wCEAAkGBhQSEBUUEBQWFRUVFhwYGBYYFRkZGhsUHBoYHRwYGBgjHCgeHx8kGhccHzEgJCk1LTAsHx8yNTAqNSY3LyoBCQoKDgwOGg8PGjUkHyQ1MyouNTUvNTU1LiwqLjUtNDUyMjQtMCksLy01NTAsNDQvLSw1LCovLDI1KSowMSwsNf/AABEIAEIAtAMBIgACEQEDEQH/xAAcAAABBQEBAQAAAAAAAAAAAAAABAUGBwgDAgH/xABEEAACAQIEAgYFBwsDBQEAAAABAgMAEQQFEiEGMQcTQVFhcRQigZHRCBcjMlSSsxU0NUJSU2JydKGiM7LBY3OT0uEk/8QAGgEBAAIDAQAAAAAAAAAAAAAAAAMEAgUGAf/EACoRAAIBAgYBAwMFAAAAAAAAAAABAgMRBBIhMUFRBRQikXGBsRNCYdHw/9oADAMBAAIRAxEAPwC7klBJAIJBsbHke416qL8ZpLHGZsPbUNztztzG2+637eajvqJ4PpVcC0sbeaMG9ulgP91QSrKDtI2VDxtXEU/1KWvZYWWZysrulxqWxsD+qRcX8bWPtpXLjVVtLG2wPI2sb8z2cjVJYbiZo8a+IjGkMwuvP6MAKvmQo5eY8alHSFmRkiw2IgdlNzcoxBG1+Y5i7Coo4i8W+i7V8NKNaEL2Ul8O2w98T8WpDiYF1DSb+vf1UO3rN3jcDyLVK4MSGXVy7wewjmD5Vn7HY6SZtUzl2ta5ty7rAWp/yTiqcvFESpQHditzZVJFze3YBfnUcMT7ncuYrwTjRi4PVJ5vzoXQpuNq+1xw0i6QEYEAAbEGut62ByrVj7RRRQ8CiiigCiiigCiiigCiiigCiiigCiiigCiiigGHPeIIEQrI6i9wCxAGodw5mx52FUpjVQSuISTHqOi4t6nYPZyq9c34dhxK2lQEntHP31XGf9GksN2gPWL3do/+eftNUMTCb1todT4PFYejeMpNN97ELpYmYOYTCd1uCDvdd9wO8GkskZUkMCpHMEWNSjhWGLDxnGYrZQwSIadRMtiS2ntCj/nuqnFXdjpsVVjTp5rXfC7Zxj4fhw6CTMJChIusCW60jvN9lHn7xUgwOLw8XVddhI4+uZViia7zFWZRrkJ2Qb8tzSbJciSSR8a864oKfVVh1Zae11VtR07dgFNMWU42TGxTYiGQsZoyzABlADqdtJICgVOvbqkaSo418yqVNld6216S025bJJiMXh5JJVw+EjM8DMGRSY5GQH60Mi9tv1e/tpXkHFJcXwzvMALthprCdR/02/Wt3G/nUUzHIsb6fLJh4pARKzK/qqOfO7EXFOmdZLGxTG+kJhmBAm6r6QriNvq6TYEg8j3jvrNTktSrPD0MsYuV7rTmzts1vZ8Ws0WRl+YJPGJIjdT7CD2gjmCDsQaU1CMmz+Iy+kYdj1cjrFiAV0nrSB1c2ns1fVPft+zT7xhxOmX4OXEyC4Qeqv7Tk2VfaTzq9CWZHO16LpSs0PdFZPzLpfzSaQv6S0dzskYCqvgBYn3k0l+dDM/tkvvHwrMrmuqKyMnSlmYNxjJf8fhWhOijiTGY3AiTHRaDf6OS2nrY7fX09nnyPMUBNaKz/wBKXTPiPSnw2XyGKOFijyADU8guGAJGyg7bc7X5VBfnQzP7ZL7x8KA11RWRfnQzP7ZL7x8KtvoQ44zDGvJHigZYEW4xBAUq99kvsGuL8txbxoC36KrDp44gxGEwmHfCytEzTFSV7V0MbH2iqU+dDM/tkvvHwoDXVFZF+dDM/tkvvHwpTl/S7mkThxime3NXCsp8CLX9xoDWNFMPBXFiZhgo8SllLCzpe+mQbMvv5eFqKAU59h9UezlDuoINrarbjxBAPlfvqmG4nxRG87+att7D2irF4xyPFzp6sgUWNwAdJ8NQuVHs8zVX47L5IW0zIUPMXsQR3qRsR5VrcTJ5ujsfBUaLg1JqTfHR4lmaR7yMWZrAk8+6pBxbEwjwcaIxVINZ0qxGuQgk7DnYVG0NiL99TTiLiXEwphTBKyJJhxsACNSWVuzxFQQtldzbYrOq1JU0ubX0W334uNufwOuCwUIRiCjTOAjH6RjYXFuwauffTZkMEi4mDSkijro72R1Fta3vta1qkWccX4sQYSSOZh1kTByAN5UYA9nPfl4UjyvjbGNiIVbEMVaaNSLLuC6gjl3Gs3kzL7Fem8R6eXtj+6+r3u78DdxPhnbGT3R2HWtb1GYc+za1LuFsOzQ4yFkcK8GtQUYfSJexFxzsf7Cu+e8Z4tMVMiTsFWRgBZdgDy5UpyHi/FMmKkkmZhFBcbL/AKjEheznsaLLnPKjxHpYrKre22r7VuBDwZA7NiIWV1E2HYXKsvrLcqQbc9zSnp3xpkyTCPf/AFJ4yfG8Mp39tKOFuKcTI0zTzM0cUDuwIFr2sL7d96R9OeGMeRYNDzWeMHzEMt6t4a1tDn/NZnVedJPTb6fRfwdfk65bE2Xzu0aM5xJUsVBOlY4yBcjkCzH2mrW/JkX7qP7i/Cqy+Th+jJ/6tvwoaterZoRDicjw8iFJIYmVhYqY1sR3HalqrYWGwHZ4UE0XoDJvRRAs2d4UTAOGkZiGFwWCOwJB/iANap/JkX7qP7i/CstdDf6cwf8AM/4UlavoCrp+mfKEZlaNrqSD9AOYNqV8OdL2WPLHhcKroZH0qoi0rqY3v7zeolivk4SPK7nGoAzlrdSdgSTa+uoDwlgkhz+CKJ+sSPFhFkHJgrW1DwNqAtL5SX5jhv6g/htTj0F4WJsnQuqE9ZJuyqT9bxpu+Ul+Y4b+oP4bVRuB4bxUya4MNNIhJGpInZbjnuBagNi+gwfu4vur8Kq/5QWFw65bGQsaydeNGkANbS2q1uYta/ZyqgswyyWBtM8TxMRfS6FTbvsRypy4f4JxmNI9Fw7upNtdrIO/U59UUBdPyev0ZL/Vv+FBRU74E4PTLsDHhwdbC7O9rapG3J8uQHgBRQEitUOzzgn0yYPJdFTUAARuC173sedhUxorCUFNWZNQrzoSz03ZkQwvRlhV5rq/mLN/Ytp/xpDnPCiN/wDlcsqgmXDsoF7W+khA2W/6wHj/AA1PaSZllyzJpe43urA2ZWHJlPeKwdGNrJFqHkK+dSnN/wBf78FZZJicLKj4KOIlrmSL0rcGcCxXSLFdr7edNWVZ9KuKiTqoYfp0RkXDopF3UEb3IPjepTxFwwGfXPqhmH1cXGpMbEcjKg3Rh38vHsHocMtinhmkMYmidGMsbBo5kVwbkc1aw7reJqpklc3scVh8rctVJa3d7S7XafynwRjPs+l9LmTq4ZR1rKEeBWJ32G1iT7acs3xGFgiXCTRFXfTJN6ObBZdtK2Ytf+Uf809TcMNh5JsTGY2nkdijSMBHCpP1j2s1vD3UlyDhoB+siJxM53OJkUiFGPNlB3kby28RTJO556rDuEWtFFcaXlbd8JL5b2R3yThdIz6PGWcylZZywAKwL9SJgO1mvt3avCnXpN4SOY5dJDHbrQRJFfb6Rey/ZcErfxp+yrK1gQgEszHU7t9Z3/ab4DYDYUtq7ThlRzmJryrTzN3MeZfxDj8tZ4opJsMSbvGRp9YbX0kc+y/wpb86+afbZf8AH4VrKTCoxuyKT3lQa8+gx/u0+6PhUhWMlYrpJzOZDG+LmZXGkrcbg9mwvvV9dC7Y/wBA05ghVFsIC9xKY97617ANgCd+e1rEzsYKP9hPuj4V3oDK/SDwnicozFpYdSRmQyQTJcBQTfRfsK302PMedIfnYzX7bL/j/wCtazmgVxZ1DDuIBHupJ+QsP+4i/wDGvwoDKeI6T8zkQo2MlKsLEAgEg9lwL+6jgDDNHnOESRSrCdLqRYjwI7OfKtWpksANxDGCO3Qvwr3+S4devqk1Xvq0C+rvva96Aqr5SX5jhv6g/htTz0CfoZP+7J/uNWHJCrfWUHzANEcQUWUADuAtQEQ6TOj5M0w1hZcRGCYX8TzRv4TYeR3qh+AeNp8lxrJMrCItpxEJG4I21KOxh/cey2qq4vhEJuUUk9pUUB4y7MI54klhcPG4DKwNwQaK7xxhRZQAO4C1FAeqKKKAKKKKA+EVGM+y2IAsIkDE/WCLf32vX2ioquxZw7amcuH8uiYBmjQsDsxRSR5G1StRYbV8or2nse4ltzZ6oooqQqhRRRQBRRRQBRRRQBRRRQBRRRQBRRRQBRRRQH//2Q==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AutoShape 44" descr="data:image/jpeg;base64,/9j/4AAQSkZJRgABAQAAAQABAAD/2wCEAAkGBhQSEBUUEBQWFRUVFhwYGBYYFRkZGhsUHBoYHRwYGBgjHCgeHx8kGhccHzEgJCk1LTAsHx8yNTAqNSY3LyoBCQoKDgwOGg8PGjUkHyQ1MyouNTUvNTU1LiwqLjUtNDUyMjQtMCksLy01NTAsNDQvLSw1LCovLDI1KSowMSwsNf/AABEIAEIAtAMBIgACEQEDEQH/xAAcAAABBQEBAQAAAAAAAAAAAAAABAUGBwgDAgH/xABEEAACAQIEAgYFBwsDBQEAAAABAgMAEQQFEiEGMQcTQVFhcRQigZHRCBcjMlSSsxU0NUJSU2JydKGiM7LBY3OT0uEk/8QAGgEBAAIDAQAAAAAAAAAAAAAAAAMEAgUGAf/EACoRAAIBAgYBAwMFAAAAAAAAAAABAgMRBBIhMUFRBRQikXGBsRNCYdHw/9oADAMBAAIRAxEAPwC7klBJAIJBsbHke416qL8ZpLHGZsPbUNztztzG2+637eajvqJ4PpVcC0sbeaMG9ulgP91QSrKDtI2VDxtXEU/1KWvZYWWZysrulxqWxsD+qRcX8bWPtpXLjVVtLG2wPI2sb8z2cjVJYbiZo8a+IjGkMwuvP6MAKvmQo5eY8alHSFmRkiw2IgdlNzcoxBG1+Y5i7Coo4i8W+i7V8NKNaEL2Ul8O2w98T8WpDiYF1DSb+vf1UO3rN3jcDyLVK4MSGXVy7wewjmD5Vn7HY6SZtUzl2ta5ty7rAWp/yTiqcvFESpQHditzZVJFze3YBfnUcMT7ncuYrwTjRi4PVJ5vzoXQpuNq+1xw0i6QEYEAAbEGut62ByrVj7RRRQ8CiiigCiiigCiiigCiiigCiiigCiiigCiiigGHPeIIEQrI6i9wCxAGodw5mx52FUpjVQSuISTHqOi4t6nYPZyq9c34dhxK2lQEntHP31XGf9GksN2gPWL3do/+eftNUMTCb1todT4PFYejeMpNN97ELpYmYOYTCd1uCDvdd9wO8GkskZUkMCpHMEWNSjhWGLDxnGYrZQwSIadRMtiS2ntCj/nuqnFXdjpsVVjTp5rXfC7Zxj4fhw6CTMJChIusCW60jvN9lHn7xUgwOLw8XVddhI4+uZViia7zFWZRrkJ2Qb8tzSbJciSSR8a864oKfVVh1Zae11VtR07dgFNMWU42TGxTYiGQsZoyzABlADqdtJICgVOvbqkaSo418yqVNld6216S025bJJiMXh5JJVw+EjM8DMGRSY5GQH60Mi9tv1e/tpXkHFJcXwzvMALthprCdR/02/Wt3G/nUUzHIsb6fLJh4pARKzK/qqOfO7EXFOmdZLGxTG+kJhmBAm6r6QriNvq6TYEg8j3jvrNTktSrPD0MsYuV7rTmzts1vZ8Ws0WRl+YJPGJIjdT7CD2gjmCDsQaU1CMmz+Iy+kYdj1cjrFiAV0nrSB1c2ns1fVPft+zT7xhxOmX4OXEyC4Qeqv7Tk2VfaTzq9CWZHO16LpSs0PdFZPzLpfzSaQv6S0dzskYCqvgBYn3k0l+dDM/tkvvHwrMrmuqKyMnSlmYNxjJf8fhWhOijiTGY3AiTHRaDf6OS2nrY7fX09nnyPMUBNaKz/wBKXTPiPSnw2XyGKOFijyADU8guGAJGyg7bc7X5VBfnQzP7ZL7x8KA11RWRfnQzP7ZL7x8KtvoQ44zDGvJHigZYEW4xBAUq99kvsGuL8txbxoC36KrDp44gxGEwmHfCytEzTFSV7V0MbH2iqU+dDM/tkvvHwoDXVFZF+dDM/tkvvHwpTl/S7mkThxime3NXCsp8CLX9xoDWNFMPBXFiZhgo8SllLCzpe+mQbMvv5eFqKAU59h9UezlDuoINrarbjxBAPlfvqmG4nxRG87+att7D2irF4xyPFzp6sgUWNwAdJ8NQuVHs8zVX47L5IW0zIUPMXsQR3qRsR5VrcTJ5ujsfBUaLg1JqTfHR4lmaR7yMWZrAk8+6pBxbEwjwcaIxVINZ0qxGuQgk7DnYVG0NiL99TTiLiXEwphTBKyJJhxsACNSWVuzxFQQtldzbYrOq1JU0ubX0W334uNufwOuCwUIRiCjTOAjH6RjYXFuwauffTZkMEi4mDSkijro72R1Fta3vta1qkWccX4sQYSSOZh1kTByAN5UYA9nPfl4UjyvjbGNiIVbEMVaaNSLLuC6gjl3Gs3kzL7Fem8R6eXtj+6+r3u78DdxPhnbGT3R2HWtb1GYc+za1LuFsOzQ4yFkcK8GtQUYfSJexFxzsf7Cu+e8Z4tMVMiTsFWRgBZdgDy5UpyHi/FMmKkkmZhFBcbL/AKjEheznsaLLnPKjxHpYrKre22r7VuBDwZA7NiIWV1E2HYXKsvrLcqQbc9zSnp3xpkyTCPf/AFJ4yfG8Mp39tKOFuKcTI0zTzM0cUDuwIFr2sL7d96R9OeGMeRYNDzWeMHzEMt6t4a1tDn/NZnVedJPTb6fRfwdfk65bE2Xzu0aM5xJUsVBOlY4yBcjkCzH2mrW/JkX7qP7i/Cqy+Th+jJ/6tvwoaterZoRDicjw8iFJIYmVhYqY1sR3HalqrYWGwHZ4UE0XoDJvRRAs2d4UTAOGkZiGFwWCOwJB/iANap/JkX7qP7i/CstdDf6cwf8AM/4UlavoCrp+mfKEZlaNrqSD9AOYNqV8OdL2WPLHhcKroZH0qoi0rqY3v7zeolivk4SPK7nGoAzlrdSdgSTa+uoDwlgkhz+CKJ+sSPFhFkHJgrW1DwNqAtL5SX5jhv6g/htTj0F4WJsnQuqE9ZJuyqT9bxpu+Ul+Y4b+oP4bVRuB4bxUya4MNNIhJGpInZbjnuBagNi+gwfu4vur8Kq/5QWFw65bGQsaydeNGkANbS2q1uYta/ZyqgswyyWBtM8TxMRfS6FTbvsRypy4f4JxmNI9Fw7upNtdrIO/U59UUBdPyev0ZL/Vv+FBRU74E4PTLsDHhwdbC7O9rapG3J8uQHgBRQEitUOzzgn0yYPJdFTUAARuC173sedhUxorCUFNWZNQrzoSz03ZkQwvRlhV5rq/mLN/Ytp/xpDnPCiN/wDlcsqgmXDsoF7W+khA2W/6wHj/AA1PaSZllyzJpe43urA2ZWHJlPeKwdGNrJFqHkK+dSnN/wBf78FZZJicLKj4KOIlrmSL0rcGcCxXSLFdr7edNWVZ9KuKiTqoYfp0RkXDopF3UEb3IPjepTxFwwGfXPqhmH1cXGpMbEcjKg3Rh38vHsHocMtinhmkMYmidGMsbBo5kVwbkc1aw7reJqpklc3scVh8rctVJa3d7S7XafynwRjPs+l9LmTq4ZR1rKEeBWJ32G1iT7acs3xGFgiXCTRFXfTJN6ObBZdtK2Ytf+Uf809TcMNh5JsTGY2nkdijSMBHCpP1j2s1vD3UlyDhoB+siJxM53OJkUiFGPNlB3kby28RTJO556rDuEWtFFcaXlbd8JL5b2R3yThdIz6PGWcylZZywAKwL9SJgO1mvt3avCnXpN4SOY5dJDHbrQRJFfb6Rey/ZcErfxp+yrK1gQgEszHU7t9Z3/ab4DYDYUtq7ThlRzmJryrTzN3MeZfxDj8tZ4opJsMSbvGRp9YbX0kc+y/wpb86+afbZf8AH4VrKTCoxuyKT3lQa8+gx/u0+6PhUhWMlYrpJzOZDG+LmZXGkrcbg9mwvvV9dC7Y/wBA05ghVFsIC9xKY97617ANgCd+e1rEzsYKP9hPuj4V3oDK/SDwnicozFpYdSRmQyQTJcBQTfRfsK302PMedIfnYzX7bL/j/wCtazmgVxZ1DDuIBHupJ+QsP+4i/wDGvwoDKeI6T8zkQo2MlKsLEAgEg9lwL+6jgDDNHnOESRSrCdLqRYjwI7OfKtWpksANxDGCO3Qvwr3+S4devqk1Xvq0C+rvva96Aqr5SX5jhv6g/htTz0CfoZP+7J/uNWHJCrfWUHzANEcQUWUADuAtQEQ6TOj5M0w1hZcRGCYX8TzRv4TYeR3qh+AeNp8lxrJMrCItpxEJG4I21KOxh/cey2qq4vhEJuUUk9pUUB4y7MI54klhcPG4DKwNwQaK7xxhRZQAO4C1FAeqKKKAKKKKA+EVGM+y2IAsIkDE/WCLf32vX2ioquxZw7amcuH8uiYBmjQsDsxRSR5G1StRYbV8or2nse4ltzZ6oooqQqhRRRQBRRRQBRRRQBRRRQBRRRQBRRRQBRRRQH//2Q==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08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9834" y="2178653"/>
            <a:ext cx="2360612" cy="6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5" descr="data:image/jpeg;base64,/9j/4AAQSkZJRgABAQAAAQABAAD/2wCEAAkGBxQTEBQSExMVFRMWGCEaGRgYGCEYHBgfGCAcHBgeHB0fHSggGh4lGxcZIjElJSksLi4vGCAzODMsOSguLisBCgoKDg0OGxAQGjckHyU3LC0rLjc3LTcwODc3LDcyLC0sNzAsMCsrKyssLS4vLzctLDc0LC8wNzIsMywsLDc0N//AABEIAGwB0QMBIgACEQEDEQH/xAAcAAEAAwEBAQEBAAAAAAAAAAAABQYHBAMCAQj/xABREAACAQMDAgIFBggJCgQHAAABAgMABBEFEiEGMRNBBxQiMlFCUmFxk9MVFiNUYoGRoRczU3JzkrKz0iQ0NUNVdIKUsdEIJWPBRIOio8LD8P/EABoBAQADAQEBAAAAAAAAAAAAAAABBAUDAgb/xAAxEQEAAQMBBQUHBAMAAAAAAAAAAQIDBBESMVGh0QUTFSFBFFJTYXGR4TJygfEiQrH/2gAMAwEAAhEDEQA/ANxpSlApSq91L1tZWPs3E6h8Z8NQXfnsSq5Kj6WwKCw1VOtOvLbTxtbMtww9mFPeOexY9kUn48nnAOKp+u+mmI20hs4J/E7LLKiiJfItkO2SPIEDnvVK6XSORjO0vj3DlGd2OWBZiGxnnsF5/ZgcVwyL0WaNqY1d8exN6vZ10S991Lq18RmYWcLdkiyGwwJUlgd5OFPyl+qoV+mxIA0s80jHzZs94y/dsnvx3qxWveP+an9iSvKP3F+of3JrIrzr1UzpOjaowLNMRrGqIj0iaDJtr24iKZIAcgHaivyFIHyvMGrJpPpKvrNgmoRi5hzjxowA4xjJOMK3ccEKee5rln/1n1N/dJX7dLkuCMgrJx8f4qptZ92mY2vOHm72faqidnylsei6xDdwrPbyCSNvMeR8wwPKsPMHmu+v5uttf/BV6JbWRSrswmt8+yQGIA/ROOx7j6QSK0mP0z2O4LJFdwg9mkjXH7FkZj+oVtW64rpiqGJctzbqmmWkUqO0TXbe7j8S2mSVfPaeVPwZT7Sn6CBUjXtzKUpQKUpQKUpQKUpQKUpQKUpQKUpQKUpQKUpQKUpQKUpQKUpQKUpQKUpQKUpQKUpQKUpQKUpQKUpQKUpQKUpQKUpQKUpQKUqv9ZdVw2Fu8juni7CYoiwDSMPdAHfGcZOOBQV7r7q2fx10vThuvZB7b+UCkZyT2DYIOT2BBwSyg9fSPo2tbQeJKBc3RO5pZRu9o9yinOOflHLHzPlWb9B9e29mJZJIbi5vrhi00ihMYySFXL5x5ngcnHZRVxi9NFqD+VtbuIfOKoQPr9sH9gNRr6J0nTVpgFVXqboC0u/bCeBcDlZ4QEcHy3Y4cfX5diO9e2h9e6fdkLFdJvPZHzGxPwCuAW/VmrLUoYWbWa1uVtLoASjHhuvuToiuNy/Bhkbl7jv2Ir5j9xfqH9ya1rq/p5b23KZ2TId8MnnG47H6VPusPME1kNs5KYZSroxR1PdHjiZXU/UwP196xM3Gi3Vt07pbuDkzcp2Kt8Pef/WfU390ldOg9NzanIzK7Q2IZlMq+/PyAyxZGAoKYL8/AZ5x+abpDXt2LVSVTO+4YdxFsjG0HyaQjaPoDnyrZrW3SNFjjUIiAKqqMBQOAAPIAV1wMWJiLlX8dXLtDKmJm1R/PRG6B0xaWaBbaBI/i2Mu385z7TfrNSdxArqUdVdT3VgGB+sHg1+XVykaF5HVEHJZiFA+sngVS9W9LOmwkgTNOw8oULA/Uxwh/U1azHRnU/o6aB/XtHJt7lOTCv8AFyjuVAPAzj3T7JwPdPtVZegur01G3LbfDnjO2aI90bnnB52nBxn4EHkGqs3poh8rG8I+JCD/API/9aqL9e2y6vFqNqksQk/J3kTqoDA4HiLsZgSO5HBzGPnGoiYlMxPq36leNpdJKiyROsiMMqyMGUj6CODXtUoKUqpj0gWovEspVmgncgASptGW932gxB3EbQQSCeKC2UrznkKqzBSxAJ2rjLY8hkgZP0kVB6H1XHdTSQxw3AaFtspdAixtycEluScfJz3B7HNBYKUpQKUpQKUpQKUpQKUpQKUpQKUpQKUpQKUpQKUpQKUpQKUpQKUpQKUpQKUpQKUpQKUpQKUpQKUpQKUpQZ96TuuXtStnaDdeyjOcA+EpyAcHgscHAPAAJPGAc+sOlVLGa6Y3E7nLFiSM/Tnl/hzxx2FfugTetXl7fMdzPKVQ/Bfkj+p4a/8ADVjrD7Qza4rm1ROkRvb3Z2FRNEXa41mdz4hiVBtVQo+AGB+wV90pWPvbO5GX+gW8wO+JcnzA2n9o7/rr70q/1DTserym6tx3t5j7QH/pv8n6u36JqQpVmzmXrW6fLhKrewrN2P8AKPPjG9f+kurbfUIy0JKyJxJE4xJGf0h8PgRxwfMECl+kHThFeiRRhblS54/1kSFHJP6SGLj9BjUJdWbrKt1bN4V3H7r/ACXHmkg+Uh7fEcfCrXrOprqOmRzqPDmSZY3jPJilk/IlD8RumUg+Y2mtqL9OXYqinfwYncV4l+mZ3cUt6NtOCWnrGBvuj4uf0AAsA+rwwGx8Xao3q30iiORrWwjFzdDh2J/JQ+XtsPeYfNBHY85GK8uvdccEaZZt4ZCDx5V7wxkeyifCRx5/JXnzBFc0+wjgjEcShVH7/pJ8zUZWZTjUxbo85/59U4uFXk1Tcr8onn9Ebc6NJdOJdQuHuH7hM7Y0/mqMY+sYz55qTtLGOIYjjRP5qgfv866KVh3ci7d/XV0btrGtWo/wp6ma5L7TYphiSNW+kjkfUe4/Ua66VxpqmmdYnR2qpiqNJjVWbdLnSpDc2UhaHOZYGOVYeeR58fKHtDHmM1t3S+vxX1qlzFna3BU90YcMp+kH9owRwazavj0PXHgane2Iz4bL4yDyUqVBx9ayqP8A5Yr6Ds7Lqu60V749Xz3aWHTa0ro3T6NirMOuukV1HU5ot2yVLGJom5wG8afhh5qex8x3FafVOgv4/wAYpY967jYRjGR3WWUkfXh1OPprUZSI9GvWzu502/yl7CdoL95Qo7E+bhec/LX2hnmrB0koF5qv+9L/AHEJ/wDeoz0m9C+uxi4t/YvYeUYHaXCnIUt5MDyreR+AJrj9DmqSTQ309yQsvrAEhI2YMcMSHcD7p9nntzngdqCa6z67h0+a2hdSxmYbjkARJuCl28/M4HnsbnjmT1bULpZ0itrZJVKFneSUwqpyoQBhG+4n2zjHGByMjOfavo0+qWN7dKISlw2+Ddu3iO1LCID5I3jxDz/LmrV6KuoheaZEzMDLEPCk55ynusf5ybW+sn4UEdoXXl5dpctBp8TG2Yqym6IZmGeE/wAnwe3mRXr1B11c2s9nAbON2u9ojPjsmGbw1YOphOwB5PItwPjxUT6DpVJ1LDA5uc8HyO7B+o15+leVRrGi5IGJuee2ZYMZ+Hb91Erh1T1eLMQRGIzXlwQscEbcFjgElyBtQMcbiM+eODjg1/q+608Ry3lrGbd2Cs9vK0jRE9tytGu4cdwf3kA1n0iqbXX9P1CX/NcLGX+ShzIDuPYDEwb6drfCp30z30f4JaLIaSd41hVfaZyJEb2QOW9lT2+IHnRDu6z6zeztoruGBLm3k24YTFG9sFlIXwmBQqBznPPbzroturxcaab6zRJSilnieQxlCi7nQkI3tjjGRg5Bzgg1DiD1PT9HgnIWQXEKEEjhir5X6cZx+qq51n09NpDzXunrmzmQrcQfJTcCAQB2QFsgj3CSPdJADUunr+Se1jnmjSIyKHCLIZNqsAw3MUX2sHkAYHxNQvRXXMWoy3KRqV8FhtJPMiNnD48uQeMngqfPFcWv3jfgy0s4WC3F6kcCc4KqUBmf4+zGG5HmVqqayj6VrdpeyCJIblfAkEWQqqoRMnd2AAib6ojQW7rTraaxubeAWscq3LbIm8coc5RTvXwTtG6QcgngHt2q5W5YopcKHwNwUllB8wCQCRnzIH1Csq9M06i+0clgAs5YknsBJbnJ+AwDz9FaRPrkCywxeIrSTsVRVIYnarOxwDwoVDk/V8aCRpSlApSlApSlApSlApSlApSlApSlApSlApSlApSlApSlApSlApSlApSlB/PnqUulXU1vPDIbd3LRSohdSOy8gd9oUEdwR2IINd34yW/zpPsJfu63WlUb3Z9q7XtzrE/L+l+x2jds0bEaTHz/ALYV+Mlv86T7CX7un4yW/wA6T7CX7ut1pXLwmxxnl0dvF73COfVhX4yW/wA6T7CX7un4yW/zpPsJfu63WlPCbHGeXQ8XvcI59WFHqW283ZR8WikUc/ElAB+upaw1BLaYzNzDLs3gebxMJIGH0kqU+kunwrSuqkDWF0CAQYJMg8g+w1ZHoCBrK33DP5NDz8QAR+wgH9VVr9inCqpuW5nhOqxYv1Z1NVq5ER6xo+5LpYEMtw4EkrlpG5O+R+SFAySB7qgdlUDyrw/GS3+dJ9hL93Uhpqg61pgPI3Tn9YiOD+qtlqcbBoyLfe3JnWdeHH6Iyc+vHud1bpjSNOPD6sK/GS3+dJ9hL93T8ZLf50n2Ev3dbrSrHhNjjPLo4eL3uEc+rCvxkt/nSfYS/d0/GS3+dJ9hL93W60p4TY4zy6Hi97hHPqwiTqaAAkeKx+AhkBP7UA/aanvRHoU73k+pzxtErp4cSsMFgSuWwecARqAfPJPwrWaVYx8K3YmZp11+atk5tzIiIq00jgVG/i/a7t3qtvu3bs+Emd2c7s4755zUhIpIIBwSOD3x9PNZmvU19Driadczx+C+GjdYQC4IJUHLELko6ZHmBjGeLam06uOTSoGEgaGNhKwaQFAQ7LgKWBHtEbV5PwFeXUV54NpNN4nheGhfftDY2DJ9k+9nGMfTUf0Ubx7WOa9kUyyKG8NI9gjzyATkktjGe2Dx5ZISsWlQLG0SwxLG/LIEUK2cA7lxg8Ad/gK8V6ftRuxa243Da35JPaGQcHjkZUHHxAqSpQcFtottG4eO3hRx2ZY1Vhng4IGRxX5caHbSMzvbQO7e8zRKxbAwMkjJ4AHPwqQpQeDWkZj8IxoYsbdm0bcDgDbjGMeVcWndN2kD74LW3if50cSof2gZqUpQcV7pMEzbpYIpGAxl41c4+GSDx9FdPgLs8PauzG3bgbduMYx2xjjFelKCPfQ7YlSbaAlQApMakgJ7gBxwB5fCvS80mCVt0sEUjAY3PGrHHfGSM4yTx9NdlKCM/F20/NbfsB/Ep2HAHu9hXpaaLbRPvjt4Y3+ckaqee/IGa76UClKUClKo1t1ZPf3kttp/hpBAcS3Uil8tkjbCgKg8qfaJxwTjG0sF5pVG6qvdSsIjdJJFeQR8yxPH4ThfNldDjA4zlTgAnmrH0v1BFfWyXMOdrcFT7yMPeVvpH7wQRwaCWpSlApSlApSlApSlApSlApSlApSlApSlApSlApSlApSlApSlApSlApSlBGdT/wCY3X9BJ/YasUt74waXFKAGKwx8Hsc7R/71tfU/+Y3X9BJ/YasJvf8AQq/0Mf8A1Ss7tCmKptxO6aoaXZ1U0xcmN8Uyl4NT8G706+dGaKPf4mxSxQTR7QcDkgE//wAav/8ACjp38pN/y033dZppp1CGCJW0+eVdilJIvbDIQCh9kNj2cdzn6BXT+ELz/ZV79m3+CvFqcmxT3cW9YjXSdY4vd2Ma/V3k3NJnTWNJ4NC/hR07+Um/5ab7un8KOnfyk3/LTfd1nv4QvP8AZV79m3+Cn4QvP9lXv2bf4K6e0ZXwucOfs+L8XlLQv4UdO/lJv+Wm+7p/Cjp38pN/y033dZ7+ELz/AGVe/Zt/gp+ELz/ZV79m3+CntGV8LnB7Pi/F5S1Xp7rOzvZGiglJkVdxRo3jO3OMgOoyMkdviPjVgrHvR7NK2tgzW0tufU5AFlUqWHiRcjIHHNbDV23VVVTE1RpPBRuU001TFM6xxKzP04aOxtob+Lia0kByO4VmXB+nbIEP0DdWmVz6hZpNFJDIMpIpRh8Qwwf3GvbwpVzqq6omnwR/xdwBc3I77Y4CMxn+dcYT6o5K5NZ1ya81tdKileC3hXfO0Z2SSHarbQ45RfbQZXB5bntXX6JekJLCCYz/AMdJIVz/AOnGSExzwGJd/wDjFeHUHS1zBq6atZoJgw2zwbgjsNoQlCxCn2VU4JHKDvuOAj/SG02j+r3tnNMYjJ4ctvLM8yPwzggyMzISEYEg99vwIL0sX8iCwnt7i4i9ZkCtsldQVYKR7O7ap57gDPnmu7rPSbrWPAtvV5LS2STxJZJmTecKVCxojvk4duWwM4745+PSjoN1cm0itLVnW2cPuMkaIcYCoNz7s8c5XH10F/8AUF8Hwcybdu3Pivvx/SbvEz9O7NZ56HJ5ZmvHnuJ5jDMYkEkrsoXzyudpJ45I4xxjJq1DVrySWFFsJYULjxZZZIWCoASQoSVmYsQF7cbs1Vek9NvNLu7xDaS3NrPJ4kckLRkg5bhld1PusAfpXzzwE1pWlZ1G+jae6aJUi2J6zLhPGWTxCDvzn2QQSfZ8sVR9J6mvNNuPHunluNOnmlhDMzSNCYZZIweflYUkge8O3K4rSdEgmVru8lhYSTFdkCspcJEuEVm3CPxGYufe2jcBu4zUf0tpLy2M1nfWbIrySuQzRsrCeV5RtMchKsm4c4GCAQTQckFiZ727EF3N4bWkckB8eSSNWufWFLhd+HGEBCk7R5YwMQHXkMlpfaVbw3d4I7iUJLuuZGLDxIE7lvZOJG7Y71Oejfo6XTrq9RmMlu6x+A5POA0xZSvyWBfJwMHdnjJA5PSJpF5c6hYzQWcjx2codmMkS+J7cL4jBlz2iI9oLyfhzQWeKxXT/W7uS4meAQq22WRpTH4XiM+0sSfaDLx3yv0gCq+jzqG7Gp3VlqDHxZFWeMH3UyqlkTgDAVlHA7xyE5OTU51fFcXYtrcWc3qzSJJcnfEDtX2hHjxskiQLvIPYHaWzUB1l0hPHf2d3pts7vCd0haZcOM8JmWXcDtMg4GMSd8ig+fS3dyw3uneHczxRzybJgkzIpVXhGeGAT2XbJGPj5V82t/MmvLZWtzNdWTxZnDSmXwCwkzibO9CNqEe1nL/Vj29IelXl7c2EsNjLstn8SQPJAC2WiYoB4xBIEbA54yRye9fTdO3dlqXr9hbl7e5A9ZtN8aOhPJIy3hkgksMMeS47NkBxQ6jJpmueFeXM72UqM0DyzOVTzw+Ww2MMnOT7UZ7k1b+idOkIa8mkuMzsXigkmdlhibGwFWYguR7Rz7u7aMY5r/pX0W6v1tkgsnfw28Ri7xKMMOY+ZMk5xnjbwME1otnMXRWaN4mPdHKll+g7GZf2E0HD1VK6WF28efEWCQpjvuCMVx+vFUD/AMPe31C4A7+s8/V4cW39Xf8AfWpMMjB5BrMdK6ZutHvZZLSI3VhP70SMolixkrtDkK4XJA5yQRn3ckNIv4VeKRGGVZGVgfgQQf3VjvoGV3sr5N7ouUIZDghyp3EH44VKvPUOp3dzA9vZ2k0ckqlDNPiJIQ3DNjJdmx22qRk58sH36c6dXTNOMEKPO+Cz7AoaV2wCQGYKAAAACeAo5PchmvTWuTy6JdXsuozpcxOfDzIMNhI2VNjAg7mYjtnn6Ks1/wBfXNtoEN5PGBdzEou5doPLlZGXjGY03YGASR2Bqu9NejeaXSprS5tjBdrJ4sEzFCPcRdhZGLAEhsjGBkMMkYqf1DQbzVNLFpeQtDeQEMkrlTHMVBTJKMSCyMc8YB5HwolYdI6WeS2R7q8vGuXQMzx3DxKjMM4SNCI8DPmpzj9VTekq9vZr61KHeJD4kp+UEz7Z449kAn4c96o2pyXs2mery2d3HfxptjkhkwjsMAPvSUAAgZIbtnzr8On3n4Kt7J7W6d5mX1xzMjsE3flQGaYkl1UABeArnseKIfHRPV102ryQXhKpdxLNbI2B4a+06LgfKMZbdnndEakPSdb3u+A6fcSpNJvzGHG1/DTeNoYEBvZI8gc81F9fdGSxy2dxpsM8txDJuO+4ZxtXkKWmlJXnjC8EO2fKrHql5cvd2Eq2Nx4cZkMuTFld6FFAHi+0QxyceXbPaggJOtPX9JuJI5Xtr+2TLorFSCCATtPvIcEYIypyO+Cfr0x3U1jYwS21zOj+L4ZJkLbgUlfLBsgtuUc/DjtjH16TfR80zG9sgVuO00anb46nAb4e1juDwwHxAz7+mrR7m9tYre1t3lYSeIWDIqgbJExlnBzlweB286CzXmhySJbIlzPGkbF3ZZD4smVYBSxByuXJIPzVwBwRQ7a6ub7V2trK7uVsrfi4l3ht5ychDt4yRtB/RZucDNl62vL99PWOytJfHmUq5Lxq0CjhufEwXbsCpOBk5yADydJrJp1gtvBpV20oXcxLW6iSQjkki4JC5AA4OFAHlQWfq7UngtT4OPWJWWGAHn8pJwpPfIUZc/oo1VL0e6vPf6Zc2kszreRO0UkhOJFDk4YY7Mo3qPpjrrk024vL23W8gnWG3hP5VJBEHuGADuPCm8RUChgvx8Q5wO8Rp2g3Nhrks9raXEljKm2QmRWbceSw8SXe+HGcsc/lHx5Ah+9Uyzwavp9pHeXPgz/xmXBJwSO+3jt5VOdSaXNbWOoTreXDMsZlhJk9qMxIx28ABlJOcEefPYVFdY6fdy6zZXUVnM8NscOwaIbvaOSgMgJGOecVauuEll024ihgkklniaNUBUFTIpGWLMAAM84J+jNBVemup5Lfp46lPJJPM24flGJBYTPFEABwo93OOeDXd0po017YR3V1eXXrFwviKYZmhSINygWNCEbC4zvDZ5rk6c6Ulm0A6ZcxPbyruIZirLuMrTRkbHOQDtBBwe/112dG3l3ZWa2lzYzvJACsbQ7HSVedmGLjYQOPaA4APngByejfqGe79c0+8kYz2zFfGj/JswVmQ+72IZO/mGGc8kwHS/Wt3YyxnUpHls7sZjnbnwypKnOAPh7Q8uGHGatHQHTM1n65fXMZa6unLmCIqxQFmfaGJCs25znnGFHPeunpzQfWdJWxv7V4yoIIYocEsxV42VmwRkcnH1EUHR07E/4QvB6xNLFGsRhRpCyjxUJbn5eSMgknHlVD6X6hF348N/fXNpqRkZYx4rwxRnACoEBEZIfI2yZZuME96s3o/wClruxXUIC5JIUW0x5BAV9hAOdu0kZU8DyyO8X1rpUupWaq2lyJqeUUyHwwi4I8TMof24yu7C8nJHHGaC9+rX38rD+//DSqH/BrqP8AtRv/AKv+9ftBrFKUoFKUoFKUoIzqf/Mbr+gk/sNWE3n+hV/oY/8Aqlbt1P8A5jdf0En9hqwq8H/kq/0Mf7ilZ+d+q1+6Gjgfpu/tlK9N9b6la2scKww3EUaDw3LbWCBVIB9oZ2qygceXn3qVPpL1P8wg8/8AW/AgH5XxIqI0vobUzbRNbyWssEsQZC7MrBZVU4I2+QwBye36h1norWs522Xn8tvlEMfk/FRXSZyonyiObnEYsx5zVydf8Jmp/mEHfH8b+lt+d87ig9Jmp/mEHl/rfiSB8r4g/srj/EnWvm2XfPvt87f83537qL0TrQ+TZeXy2+SSw+T8WNRtZfCnn1Ts4nGrk7F9JmpnGLCDnGPyvxBI+V8Af2V+D0naljPqEGP6T9Hd875vNcidE60NuFsvZxj22+SCB8n4Ma/B0PrWANtlgfpt83Z835v76nXL4U8+qNnE41ckl0V1JPe68DcQpC8dm67UbcMF4mBzk/GtarH+gtEurbXv8rEQkks3I8JiRhXhUdwMHitgq1RtbMbW/wBVSvZ2p2d3oUpUF1pfvFaMsRxPMywQn4STHYrf8AJc/Qhr08pwGv2sx9B+pt4V1YykmW2mbuSTh2YPyeSRKshJ/SFaNfXscKGSaRI4x3Z2CqPrJ4oOilQdv1hYu6It1FukIEYJ2+ITgDYTgPkkds9xXzL1pp6syPe26OjFGVpVVlZCVYEEgjBBoJ6lQdt1hYyMEjvIJGIJwkgc4VSzE4JwAqk5PFfsHV9i5KpeW7EAsQsqkgKMsTg8ACgm6VF6Z1HaXDlLe5hmcDJWORXIHxODXi3VtiGdDeW+5Ml18RcqF7lhngD6aCapVf8Ax4038/tftk/71OW06yIsiMGRwGVlOQwYZBB8wQc0HpSovVOorW2YJcXMMLEZAkcISPiMnmvO66qso1RpLuBFkGULSKocA4JXJ5GfhQTFK47rVIY4hPJLGkJAIkZgFIPIO7tgivrTdRinTxIJElTONyMGGR35HFB1UrP/AE3WqHSnm2jxEeMK/YgNIoYZ+BB7V9dD9HWMumWkj2sZkkgRmkA2uSygk7wQwOfgaC/UrJtQ1efRNShhknkn06590TMXeHBAfDnkhCynB+Scdxk6HqXU1nbv4c91BE/fbJIqHntwTQS1K4bzWYIoRPLNGkTYw7MAG3e7g+ZPkBXxpWuW9wXWGZHaPG9QfaXd23KeRn6RQSNK57m+jjZFeRVaRtqAkAu2CcKPM4Br2dwASSAAMkngADuTQfVKhbTq2ylkSOO6iZnJCYbhyO4Q9nP1E18XHWVgjtG97bo6MVZXkVWUjgggkGgnaVCWnV9jLIscV5BJI2cKkiuTtBY8AngKpOforyPW+nfn9r9sn/egsFKiz1HaeB6z6zD4BO3xfEXZntjdnGc1zQdZ6e7BVvrUsTgDxk5PwHPJoJ2lKUClKUClKUClKUClKUClKUClKUClKUClKUClKUHhf2olikiPaRGQ/UwIP/WsJ0Ifkn0+5GJ4MxSIflKOAy/FSpHP1HzFb7Vd6o6KtL4hpkKyqMLNGdki/D2h3AycBgQMmq+Tjxfo2ddJjziVnFyZsV7WmsT5TDLdNOp2qCG1vwIF9xZI1YqDzgEqTj9g+AFdf4Z1r8/i+xT7uvjUOmDE5Rb28IHznQn9vh1y/gRvzy6/rJ93VeLWZ78fb8LHe4U/6T9/y7fwzrX5/F9in3dPwzrX5/F9in3dcf4Fb88uv6yfd16w6Cx/+Mu/6yfd07vM9+Pt+DvML3J+/wCXv+Gda/P4vsU+7p+Gda/P4vsU+7r4/F0/nl3/AFo/uqfi6fzy7/rR/dU7vM9+Pt+DvML3J+/5SHQt3dya4pvJlmcWcm0qoTA8SLjAUeda5We+jrppI7iS6Ms0soj8IGRlICsdxwFUc5QVoVXbcVRTG3OsqNyaJqmaI0j0Ko2uGe61aOO2eJfUE8RzKjSL4twGVBtV0O5Yg5HP+s7dsWvXLporaWRcbkQkZ5GRVJ9HMzi7uFZy5nzO7MBu3fk1ABAGFC8AeVe3hWx42m9SxSXDRlb4bWaJWRMvhMBWZiCJUjJJJ/jCeM129Uv6z1RZ2k/NvGu9Yz7rNskfcR2J3Io5+ZjzNdPpVsRdXMUTsyCFd6MmAwL9+SDx7CnjzFdGp6St9ZJfyu6XlqT4c0WEY7DkBhtKkZ5xjzOMAkElfdV0+OZFEoGEkSVT22tEwdCD5cr+wkedUf0xWaRaJKkahV8VGwPMvKGYk9ySxJJPxqq9G9Z3WrXItLl1SKN1ZvCXYZdjZCyE7vZJUZC7c9qtvpVUzqlmzFYnAdtuNxKNxyQeMgeVELJ0vZI9lp8jKC8VvGUbzXdEFb9RB7fV8Ko3ojH/AJrrf9Of765qz9Jag66XIcgm2QohI7iKNSu7GAT8cYqr+j+Iwai7q7Mb1maUNjGR4sgK4Ax7TH48Gg84JF0jqGUMQlnfIZMnhUZdznP1P4gx5eMtXLpGyPqs13KuJ70mZwRyqkYgjP8AMiCgj4lq4vShosVwLDxVzi8jT61k/jFPHuttXP1CpvrG+eG0ZoyAxIXOM4DcHHlmgyr0T6lcw6LdG3tfGxIx3bgdp8KLP5P3pMAA4HLZwK2qws0hiSGNdscahVXJOFUYA554ArHemmk06Ew20zhHbeQ4RsNtCkg7Pgq/srTOiYyLKMs7yO7O7O5BZmd2JzgAADOAAAAABQUf/wAQg/yK1/3j/wDXJVn9JOnpcW9vBIDsku4lODggMSDg+Rwar3pYtfWpUtnZljjUSjZgHcd68kg8Y/61+dRatNPDZln2lW8fKgDc8LsEByD7PAJAxQRFnqs2jmXSr4l7OSNxbT44AII2n9HJAI+QSPkkEad0WuNNsh8LaL+7WuTXNJi1DTAtwud0QkBXgo+3IZDzg8kfSCQcgkV29H/6Os/92i/sLQVz02f6Gm/nxf3qVM+jv/RNj/u0f9kVXvSqDMq2bMVicB2243Eo2QMkHjIB7eVVrp7XrmBUsY528JRtRiqF0HkASmCBnjINB9+nVDc3dhYxe1M2/gclfFKKpP0ew5PwCE12emRcX2ijv+XI/wDuW1XXpvpGC3ka6zJNdSjLzzNvfnyGAFRewwoHAA8hVM9I8HrF+m52X1Mh4tuO7eG5LZBz7SLQTHpR0C6uGtLmyKvPZuZBCxHtZKlWwSASDGRgkZBbBBHP10D1ZHfXUoltjb6hFHskBz7SK304I2s3Zhxv4JyaifSBrU1rbWurQti4MQR0IzFIrYbDL34YkghgRk/E1ydLOz2k+tFiL262xswA2xr7C/k1xwcKnvFvcH05CK9Jd4biSW+idw9jOscA8NyhERzNJuC7f48qOW7QH41o+qY1XRj4LiM3UI2ljwGOCUbH6QKNjPn3qK0v2dBkiwCqq0PIzuViFYt5FjvYk/E1X+ntPK2M9ms0ojhAuInyu+N0dXG07cbS2SQQfeNA6f6jktntNJ1a08PY8Yt5lPG6NgIT7JwedqllPysMuCasHpdski0O4WNQoMqOfpZ50ZySeSSzE/rqp9D6rJrl7Gb7biybfGsY2B2BUgyZyTyoOFKjjtVu9KgM0aWbMVilwzbcbsoylcEggDIHlQTHRdjHJpulyOoLw28bRnzUtDsP15V2GDx2PcCqJ0RcSx61rBgg8YmTkeIse38pJjkjnJz+yrZ0ffvHpUgBB9VQpGSPKKNSm7GMn9lUrSTJbTz3kUziW4JMgIQqSWLDA2ZGCxxz5+dErnqaE9PXUjxCKWa0kllQAgCR4yX4Pbn9/PnWXy6op6dtLF4GUzzMI7mTaIVxOxc7gxdcBipyo43kZA5udzcySafdNJKztdS+A7EL7MfhsdqAKAvvNzg+8a/el+nYrjTp9Nm3NBCQ8bcCRGcyMSG24znPl2Yg5BohofT2ntb2kEDv4jRRKhf5xUAE/uqQqj+izUJWhlt5HMi25VUZuX2ndgMRjOAoAOM/HNXigUpSgU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43" y="3510158"/>
            <a:ext cx="3125947" cy="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787400"/>
            <a:ext cx="5494868" cy="3606799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i="1" dirty="0">
                <a:solidFill>
                  <a:schemeClr val="bg1"/>
                </a:solidFill>
                <a:latin typeface="Arial Black" panose="020B0A04020102020204" pitchFamily="34" charset="0"/>
              </a:rPr>
              <a:t>Your Church deciding to:</a:t>
            </a:r>
            <a:br>
              <a:rPr lang="en-US" sz="5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5400" i="1" dirty="0">
                <a:solidFill>
                  <a:schemeClr val="bg1"/>
                </a:solidFill>
                <a:latin typeface="Arial Black" panose="020B0A04020102020204" pitchFamily="34" charset="0"/>
              </a:rPr>
              <a:t>	</a:t>
            </a:r>
            <a:br>
              <a:rPr lang="en-US" sz="5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5400" i="1" dirty="0">
                <a:solidFill>
                  <a:schemeClr val="bg1"/>
                </a:solidFill>
                <a:latin typeface="Arial Black" panose="020B0A04020102020204" pitchFamily="34" charset="0"/>
              </a:rPr>
              <a:t>					Connect </a:t>
            </a:r>
            <a:endParaRPr lang="en-US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5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2" y="728133"/>
            <a:ext cx="5511801" cy="367453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i="1" dirty="0">
                <a:solidFill>
                  <a:schemeClr val="bg1"/>
                </a:solidFill>
                <a:latin typeface="Arial Black" panose="020B0A04020102020204" pitchFamily="34" charset="0"/>
              </a:rPr>
              <a:t>Your Church deciding to:</a:t>
            </a:r>
            <a:br>
              <a:rPr lang="en-US" sz="5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5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5400" i="1" dirty="0">
                <a:solidFill>
                  <a:schemeClr val="bg1"/>
                </a:solidFill>
                <a:latin typeface="Arial Black" panose="020B0A04020102020204" pitchFamily="34" charset="0"/>
              </a:rPr>
              <a:t>					Respond</a:t>
            </a:r>
            <a:endParaRPr lang="en-US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7199312" cy="56316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Floods</a:t>
            </a:r>
          </a:p>
        </p:txBody>
      </p:sp>
      <p:pic>
        <p:nvPicPr>
          <p:cNvPr id="93187" name="Picture 2" descr="https://encrypted-tbn1.gstatic.com/images?q=tbn:ANd9GcQ9CdTdp7qcUn5WYA9Z3PHS_9rE3-nQxvdbmFDLbAnYTfNH297B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248" y="2237994"/>
            <a:ext cx="4375723" cy="247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6888" y="1437085"/>
            <a:ext cx="7580312" cy="56316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Tornados</a:t>
            </a:r>
          </a:p>
        </p:txBody>
      </p:sp>
      <p:pic>
        <p:nvPicPr>
          <p:cNvPr id="94211" name="Picture 2" descr="Petro truck s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952" y="2212848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1437085"/>
            <a:ext cx="6513512" cy="2160984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Hurricanes</a:t>
            </a:r>
          </a:p>
        </p:txBody>
      </p:sp>
      <p:sp>
        <p:nvSpPr>
          <p:cNvPr id="95235" name="AutoShape 2" descr="data:image/jpeg;base64,/9j/4AAQSkZJRgABAQAAAQABAAD/2wCEAAkGBhQSERUTExQWFRQWFxoYGBcYFxgVFxgaHhkYHBcaFxoaGyYfFxwjGhwcHy8gJCcpLCwsFx4xNTAqNSYsLCkBCQoKDgwOGg8PGiwkHCQsLCwsLCwsLCksLCwsLCwsKSksLCksLCwsLCwsKSwsLCwsKSksLCwsKSwsLCwsKSwsNf/AABEIAL8BBwMBIgACEQEDEQH/xAAbAAACAgMBAAAAAAAAAAAAAAAEBQMGAAECB//EAEQQAAECAwUEBgcGBQIHAQAAAAECEQADIQQFEjFBIlFhcQYTgZGhsSMyQlLB0fAUM3KSsuEVJGKC8RbCBzRDU3OT0kT/xAAZAQEBAQEBAQAAAAAAAAAAAAAAAQIDBAX/xAAkEQEBAQACAgICAQUAAAAAAAAAARECIRIxA0ETUVIiM2GRof/aAAwDAQACEQMRAD8As46NpJqSa7zEsvovKGacX9yvnDVBr2xNLMeTyrvkLz0cksGko71fOJzccoJLWeUOOF4ZyxEpyaJtMgKyXQgJYSJXPAn5ROqxbLCXLT/YPlB9nVsxGi3yySgTEFWRAUknud4oCRcysPsj+2Fk67FAkU7otSpgCc8g8K5tSYl6Ir67EQ+VIyWhQeGc3XnAyVAk11hqoEoXoR9dsFypMzgY3Kg9FAIAI40nQwUq0kD1fKO15iMVmIg0m1K90d8M7BMUpJBDboXphtd42I3w9s8vTzu3WSYq2FTgYC3OLVImKw5ZDhCgKe0TD/UYdSzSM1pzZpai7+DRxapanwkE8mAgySpiI6nCIAkSFAUQX5iOJgWCEsCTuq0MGpEaBtPARybEpqvloAB4wDMtCtAwGrQ9mzNmkLVy6xaB5Kjq/d+0FJQ+QLcv2jJbUgu0IKpakpVhUUkBWbEih7M4mLPZXMtG5Ph+0dylOWLDsV8oDFxLxMmapMsLSQkFQKZaX2EnFRwznhuieXcawUqE0lgxxFZcnET7bgPgZII9SuZid/p3vx/H/P8A47tKw1FV4B37xHEmcCHKh8/8wNMuOdhV/MKckEZkJABxAAljiLHKlWERi45iklPWmpLElRbZLDNmCyFAs9ANIm/4PxfH/Of6p5KCQHJETyr1UVMAkDjn5wnTdk1IUBMZOLYS6jhlhQISC7glOIE5gYWZi+IumYVBRnqbIgFY9sKf1s8Do3ZGpEbnKz0zfi4X3yM7+tRNnWAMROHL8Q4xqMNmKLMUqUVEM6i9S6XzJOfhGRq8uVefJLkVOdfCkrUlklirfkACnviSRfpf1R7LZ6qAL9h8I5Fo2yTIJeuSdaF66iC5Sw/3OjuwzY0LDie+DOcv2bXfaCqUFKABOg50icGAbPaj6vVlAAObNpQNBPWRl0ghTKQpL+tShINRWoqOcebWqxSUz56SgITJAwlD4nYkl3qfl2x6CmbHn17lrVakkVmp2P6nTQDmfKLB3axN+ypUZ01SFGWMJW4qQWI17Yt9025K0kYwVgsoPUHjFXt6MNhSk5iZKB7qwLaT1VoKpbJPUFVABVz2aCLZqLZa58teOVjGJqpCmUx5VEUldhEq2LlpohUsOkEtUh9Xgu7bF1vVzG20gV1UT7St8cW4FNvrmZaW45Zdx7oSYOLsvKZZ+ulpUCJa8KBMUAH0D/DhpFvuy/gsBMwpQvDiKcQoNSH04x59eP8A+t/+447wIKtABm2dwC6CC4FWFH3txi4PQ1XlLAczEAEgA4gznIO+sA35fKpIR1aULUo+qpYTsj1iBr8NxioCyoVOmyCkdWlKcIAbCSnEohtSdeAEAomYpFnJqUzAAdQMSqPucZRMHo1nvuWUKWVpSEetUbPPUQxtV+GXZUTJIRNKjQFYS4zUU+9TQc9I83s0lKrXMBSGUlBIYMXAJLZPn3mJZBH8PlHUTwx1AJW4B4kDuizpPZxd16oM04lBJWo4QSA7Zs+cWRFrS+HEMQDkOHbfwEeTXktMyVMWEgqQpis5u6QyeAeumeZrDGcAq0yiQHVKOL+rMbXvUDVzhZq69Ks1tRMGJCgsHUEERT+m8qZLSbQmbNCgtIDLISAXoEjLLPXWF1xWhcpdo6lIJE1QSl8Ke3gN0c9Ir9mTbMZc4S0qxoISgklquS5O+JmAtV4zpM6VM61ShOUUrSqoOECqR7PBt2sHX30umCRPwyzKUlgiY4OIEgEpbI572prSFd8KrZPxzPACE8wtItSB6omsBuZacouD065bzxSnWoDIOTrkKnUmBr/v77OuSkAHrVsSTRIDPzNYp49PMNnX6gQkpAcMokbXEgUD/EwpbrRIEwle0tDqUTsjIZ07Imdj1iyTxMSFDwg4TKQiuCy9WgVozAAUGcM1mtIn2olCqxwu0M4YknID6pEKRC2feokqXjSd4I3UDDzga6td4zEAksAMxw56wbZLSFAKEJ7zvKSpJ2SvFSjjMOANahzQF4y5LUVZJKU6Al9I5fHx5zfK7+muVnWLApTxLZ0UbfA6VRMlcdGRFqT6JXFvNMZGWg+jXzHmmNRtzUhJWpwpCTX321BGm/yg6xySlQPVgOGJxkkDZbnl4cYr0rpAH9jvg9HSMf0fmhZW1js0xRfEkANm77uPOCA1Yriek1PY/NEg6Sjcj80ZymnrCFl8dH5dpTX1gaEUI5GBR0lG5P5o7T0lD5J/N+0MoFHRpa5JlLWssQoKKquHbhTdHNo6NlRTMLuE4FDRSdx3ZvTwhj/qMN6o/MPlGxf4rQfmHyi9hTYrkXJXsqUUnJJNE/OO7/uIT0gkstIooZj5wYu+x7o/N+0Czr+D+oadvw+qw7CtHRrHLUlRLqzPtEuC5fOoFIxPRdSgg4lYpVAQWcPXl8t8MRf49xVPrdEsvpEn3FZv9U4RewhvyyplLTMxTETCBjKAVJbLaegpz5GOLF0fUuXhCiMKsaMnAcsFDfrozw7tN7oWaoVqPB90SWW9paHCUK+q7odgORcEwTUzQS6gElNNAwILU7s+6C7Z0OWiymWFqYHGgsKUNCNcz8oNldIUuNhdCNOLboZX30mR1JGBQcbonaa8xsfRdahMAUoJmF1JoRiBBxeGQbnpDkdHJry5mI4pYwmgZQcktud4lui/0DNKs92+Hn+o5bNhXUPl9bo1dCm7bkmSZ6lviTMUVMQKEmtdYi6bXGlMoLSgY1TEig2iTiJrmcoef6il7laac/lEc6+JUxLEK7uY+Y74z2qv3dcazhC1GYlJJlv7LsC51yoMvhzaOic30qAp0zFYhs5F3rXKjU/zaLNe8oJZIUwO4fOCk31LbJXcPnDaKcLinhSZyFNMGELdLpUBuHZ/iJrR0VX1SFytkoLgKqCTniO/5xav4xKrRVeA+cYq+peVW5fvDaIbjmrKQFdtGHZwhs8LRe8sb+794kN8S957oCS2W8oIAKHVorF2eqDAK7fjICurOT7SnYt/S2ZpvgpN8y957jHMy9Zb5nuMQJJiU0U8r86gac00akH2W2FAUGl7If1yP9mTPBX8Sl0r4GO02+XXa8D8oqCbttXWJejuQWLjvYaMe2GKUQskW9DgAiraHXshmF6cIzWk1o+7UeXmmNRu1fcq7PNMajcYvt4NLgmVAyBBiB8o7MxKmNg07YwDP61jpSaRFaAjB8vjG1Fo0ihEUdpMSpiJokREVktGIgDMmOV2YuzVY7tHfyjsFjSkcKUXzP0f3iDgWZW7y3P5RrqTk3E8t8YtZyc57+zypHJmnFnw7MmgJ02RW6v+fke4xooLs1S1OYpGzNUG2jvz1c1741iLu9adjZQE0uQoLwkEKTmDQjUwRfyFiXUEadu6ILOslTkkk0JNSXDF4zpFaVFBdROvbBCS7ZKmcA/RYeMNBLXoFeO8t5HuhVdloUw2j9EnzJ74bJtKt5+i/nWKjkhQD7Tb69nxiQBbPtMzvXn5RyierJ6MB2Z+cbVaFAM9MuxmHg8FcqUsDNQrxjQnq95XeY2qcSKnX5n4nvjhUEdG0r95XeY6+0r95XeYiAjRMTF1Iu1L99XeYz7av31d5iONAQxE6LbM99XfGTLfMf11d8RSxGliLialF4zPfMdpvKZ758PlArx0mJhppdd4zDPlArLFaQcveHCPSkR5dcyf5iT/AORHmI9UlJpHPnHTgkvA+gV2eaYyObWfQq5/FMZEWPDJQr9boLlppA8tNR2wUE0ju5pRlGNSMSI6XEaPOj8pRkTTLSlUwLS2IAjR8+DxELlM0hSlBMyaV4UhOzsZvXZ8YEs1uAs8yUxdakkGjMCCXq+kHXffSEIlOlRXKCwgBsJxZYi7huAjPahp91JRKTMKw60gpS1S52tcgGL8Ymst0pXKUsTBiShSylnAAORU9FatAtutwWJKQ+xLCC7VPCuUM5d9S+pEsY/uFS8IbBjPtZ1ffpDtBF5WdATPZKQ0qUQwFCSXI5wvs9jR9mxkjEZgHqkn8Hbm+UT2u90LTNACttEtIoPZJJeuUD2e2IEnq1YsQWFpYAgsGY7oyqW97mBmTFIKaLSjAAzYglq5Zl6b4WW66+rGIKChiKCwIZQq1cxx4Q0tN+IxTFJCtqahaXGiQl3rTIwHeduTMolcxTqKtpwlIaiQHqa5wmjv+B7LmYkNLExmNEnN+XjEv8LKEzhsK+7ZTF9pTDDueNrvNBSoVc2cSsvar4cY7n3rLUJo2ttMoCjeqXVyprF7RlluE9amUlaVLKsJFQUsHJqKpbUboF6T3OW2VpUkpxBQcAh2OeTGLFdt/S0rlkqVMKVnaKMKkoKSGJ9ouRluit9L70ScaesXMeWUhSgQ5JyA0DNDahPY7pISVYklIRjcOx2sIA4kxYLru5MxEnEEAKmkFTnEoAE4cvjpCiyzSLIhJDFSj2oG1+oiG93XkhCLOCS6JpUqhoCCH3HPKLdI5uy70G29WWUjEoMCWZiQH3jLmIgtFyLxAJKSFBSksSQQk1GWdWgiwWqXLtXWYipAUpT4SHcKoBnmWglN5S04E43CJUwYsKgMSyCAKPpDsL5dwLVQKRnhG16ygnEQmlWHkY4TckxXVs22lRDkj1aKelIOua8ZaZcnErCZK1qZiSoKSWwsKlzBlkvKURKWpYSUpmgpYu6y4yDM3mIW1cKLHcqlIStRCUqSVtmvAM1BOumusSW+5KBUsAAS0KU6q1dy27LhDGVKUqTLlImJTMMhmUgleEuSErySCBuekDz7bLImMsVsqUDiquzziaAL6usSShiNpAfaBOL2i3u5NC5KYfXhIlz1pUJqR6GozIKA5Byaj9xhGBFiVykRqZnHZiNQjSOW+MbeNlMYlMRBtzf8xK/Gnzj1GRMdI5R5jcaHtEr8Yj0mSptmOfN04C5yfQq5/FMbjuehpKufxEZBNeGSxny+MNZl1TEpUSzIKQquqmZt+cGSrMBIWFhLiUlQATUOosoq3ndwg2+FOi0fjleSY6WphNLsSikEDZUvAC4qrNo3abMUKUlWaSx1Dw8sU0/Z5AZNZ4S7VpV330Z90HrsqJqiFJTS1YHAYkYXIJ1cxnyVTwGjIb33gISUgYgtaSUyyhLDIVDEjKG4u2Ws0Qn0gRMTQUSDLxgbgcRfti6KekRJJTFkEmT1aSQgCaJqvUUpeexgwg4QkNGxYUiQcSEJWlEpQAcrGJVStTAbXu6NDyMKJ13rRixJbA2LIgPl3xFPsykKwqDFgc3ocsotF6T2RbNlJZcsVGbpTU10zEQ3vLSRPdIxIlyiFe1Xty/eM+Sq0ixKKQoJcFWEcVbmiKRZVGZ1YBxuzcQ7iHtzSgBKVhBJtGGr+6cqxDYy94uwHpFBg+mJyeJzi6FJlsSDmDXyjSUxYVWNKzKUJQJUuaCAWBCSaqJ7zEiLDK6xD9WCuSFJBKuqK35u0NQru+SSQACScgMzFd6SnaI1dvGL/dEjq7aEmWE7VE4nCaOCDrv7Yql9S0TJqnQAFTFB8R0f1dSXDnnF1Cyyy1AJxPVOy+7hwg5Ig6zWQKs6FsFESkpA3FSgMZrUCGsy65IWJeyClctIGN1rBbHiS9M3ppDTFdTHYlKUWSCSdAHMNrxsUtMvEhOEicqWakuBirXLKOOjif5gfhV5RdCYJiVANAKvRuMNxdiPsoWlJWrA6lBdUKfIp91tc4MF1oSELCFIUmbKG0oFSgopcqSCcFchE0wiN4zkjq8awAMJS7MMm3jlA6JZOQJppWnZFlnXOidMxB0vPWhdXcAKUSKUyaMlWJKCopGHFImunGFkMQ1RvBieSqyhRAPEMeWojlMOLqutE2WSSQUrSDWgQQSTlnQ1iaZc8tC0paYokzSEpqSlJAQMqO5dRpSLqYQqyjlIeLN/p1HWTAMaglKFBAKce071NCzdsc3fcUpWAqMwY5i5YFAaOQVA5ZF84eUMIOqpEaRFiuuaDNlSS5CFrIyz0fhQntEJrbhExeF8OIs7PnXLi8NQR0fR/MyfxiPQ5Z2uMee3HW0Shri+cehS5XfHPm3wH2lfoVdn6hGRFbB6BXZ+oRkNTHjUu8phSU4jhYJamW7KCk29a8QUonEQVUFSlm04QtsyaQbZUbXfHZIYyLwmIRgSpkuFMwNQQdRwEdC8phfbP3nWGgBx5PQeGUa+wLKCsJ2WJfgMyBmQI6VdswE7OWF9fW9Vt7mM9K5tluXNYrLtkGAAc1oBmd8ZLvGYClleqkoFBRJz05V4RLMuqaFBJTUgkChyz103RFabGuW2MM4ccodDqTeExKOrBZLECgcA5hKmcPE6r2mlOEqDEJB2U5JLpcs5rHMm7F4kFSSEqUA/Mjujcy7VlUwISpSUKUH5HxPKJ0rk3xNxTKj0vrOkNk1BoYybeUxWNyNsJBoMk5NuiE2KYUFYScPvaZxJMsi0pxFJCdCfCHQ1Kta0hISQAleMUriZu7hHP8SWZwnbOMVolhk1RrEy7AoSRNY1VUNTDoX4mkDzbItHrJKXycNDoEyL3mJwth2Ss5Z43KnrlHUm91khwggICMJTskAuKPoY4n3YoIlqTiIUkKUWomsZLsStklKggkDExap03xekGpvFfWGc4xgvlSgYADc0U6+L6WZgon1iRTJ82rFutVgUAsISopBIBwkGgeo0MUO12VS5oYFnz0HPdFiU7sF5rSkDZYS+ryOWb55w2N+rLHCh8SVKIBBWUjZxVy5NCe7rEVJURXDhFN5U2e7jFgkXKghbzcJlk4gUmgBNc9RVuMToQ2e+DiSFBOETVTTQmpBcM9c6cWiCxW9UuaZgSCTioXYPXTdEs+7cKUqSSoKCjRJDAKZ+0RAmSc2LZO1M98OgRKvUol4UoQFYMGOoJTxDsTxiab0gUok9WkPMQs1VUobzAHJtY1ZLrC5XWKmBAxBFQTU5ZfVI4tV2dWVhShiQUgBvWBAqN1KxOlb/AI8t0EJSMKyssSylKBBd8gxNOMci9WfDKSkGWpDAn2jVRUzlt0DiyliWLAAkmgY0GedYNsdzdYkKK0oxEhAOai1fKHQEsduMtExID9YjDnlmH45wUu/CpaipAIVK6psTFquXajk5NASpLEgioJHaM4jIi5qaZfxtJmY1SqsgDCspIwvkWyO6Ox0gJUhRRVM1UyiqFwQwpo+cCWS7DMAIIDrCKuKkODygVctlEagkdxiZDals9swTRMZ2UVM+96PA9qmpUpSkgpBLgEuRvrzeMUI4EmKgvo//AMxK/F8DHpUoEjjHnvR6X/NS/wAXwMekEgN2Rjm3wSWxLSyOA8xGQNeFo2CBwf8ANGozpjyGRLoecGyJOXZHFllU7YOkyqfW+OzMNF2gCSkgyw0koLh1uaYUjEM4kk25I+zkkO6MeVAgKAJ3VUD2Qr6mNpl/XbGcXTqXaQmYAVSgHmqZJycZqUVEOp3bhCq2qBl2aoOGXUDSood0R9TX63xnV/XbDA0nD03WdYAlcyUyQQcTYc9QEsTEspaSoHElkT5qllwAAcTHiKtCUShGxJyhhpiQlcgleEJCVlKkqZQBJIQpOZelNY6vdWysgIwzBLAOIlSmYsBkGr4wtEoFt9I6TI+FYmA2zI9DKJOyic665A5U5kRze8vDLKVZqnrWmr7LGvLKA1SsuyNiRw+mi4U0dpQJOyLMQa6lsIbeYLmJILhIwL6kBRUasoMEJZnFd0V9MnUj6aCpMkO7fTRMDq8prIVmHtJy3YP2jzaYVFYKU4iFLarCp1GsWi9UASsopSLQRNSwS4yJFR4xqJacWEEBgSMnqRyduMP7vBMm0kuSUByS5LvmYU2KVQQf1X12xaQ6sjgShVuomFtCaNTX94jtLiQ6UkpNnTUqZAPANVTtCsS/lGinTTdp3ZRnDTS70K+ynDLEw9cNkgkZCvZ8YlvCU3XscTzJLudSU0O4M3ZClLgBiRyJHlGS6EHMOFMXYkVqNawztdHX8VMpJQtjMCsShspZOFkVOfZmYmsdmKk2UpDhKlYuFRn3QHabYVJKQnCFkFTrUviyQRs1gdClAEBSgDmAoh6asYmdBzZ5u0jCaKtEwcxteDgHsjiQyUoASpQUZ2JKQljtEbZUQzDLlChJUCGJDVDEhi2YbIxrGoApClBJdxiLHnWsMTUGBaMBqnJYyrRgrjq3OI+py+uEEzCTmSWDBy7DQDcI0ERpAipcaEqDFSteccqTEE3R9H8zL5n9Ji/BD5xSbgR/MS+Z8jF9ly/hGeTfH01bJQ6o9n6oyNW1bST9e1GRkUPo7Korn84flSU0JD8wISXAr1ufzgu2L9J2DzVGufsno2lqS2ae8RuStBOae8QpM+kZn/iOa6d4kEvs+EYQh/Z8IVJRwgKx2VrRNVTIBm3sX8Gi6asYSj+nwjWFG5PcIT3hNCEEgAkCgycwju61qRWYpySxFDnkYzecjUlq7GUhnZPcI2qQj3U9w+UKElJ0HdEq23Dui6yPXZke6nuHyiRNlQT6ie4fKEi1J3Dug657aDiSA2En5/GEpqdVlQ7YE/lHyhjJsMvD6ifyj5R5rfNumfbJiQWGMgFnABZ4ZXdYyZRPrVNXLtmPoQ8sa8etWHpRZpYlUQB2D5R5xZZCTO9UZ7oEv6dMKaLV+Y72MUyxTZipowqU/M/OOvH0zZj3Ww2SW3qDuhnLu+WfYHdHlgCwEelWCQAQFK+e+GUu8ClJBMyntGYsV7D8Ixa14vRDdkpvUHdGpV0yi+wO6PMJdtnOfSrIypNVn3wbImWk5TJv/tI/3RNPF6Gq6pXuDx+ccG6pXuDx+cefWq1T5SlAz5p9Ut1ijmKjP3njqzXvaMSSqZMCQUk7SsnDiphKmL4u6ZTeoPHdzisThhTrzAdtMouKLRjRiGREU+2Ky7fbwbj2x04d+2Qi5qgRtCreweI743jJGYzHsmrghq8dYnExgGLndjr3vWvwiPEwzcgihWDQV846YiLrDqoVFGSrlGJmljVPcrJqxJWlVGlR1goQQ0dIKh73asQyDUqaSwBT2A/GJzI+uyIpIZWaiOKh4iDQPrthJARcMtp6DxP6TFvVOq3CKpdlJqe3yMWWSHMcucytcXN4F5R7P1RkSWhPo1ch+qMjBqi3Eqiufzgq1zdv+0eaohuOQWP1vie2yhjY7h/ujpz9s/QBdrJXR2T5wfZ7YCKwqvJYSQkOSalo3ZJZUl2aPHxl87+np5zjfil+z1NrEBy7YBPmcUo/3wN1J178oEmTcMwlgdkDuJjs8g2+JoUlNd8KrLZ0rUyiabmjdvtWJIw5+AiGwlOJw6i3BvGOcn9WvTP7ayotIGsSC0O5eE4ncAOavlEgt6AGKkv3xvHDKYdcCIn6PzHVM/F8BCJV4JALYjyTh84adEZr4zvJzjciyArQHtM7YBZZ2lHPKgDRqdfYkpQlMvM1DlgaO5bjHV5zQZkxyABMNS2/6pGGYlYGZFdDy1jnvbr7LOk0szEYiMJIpV6FiMooV32P0vaY9D6RSVYU5sEtwzHyiuXPZBjIbX4CN8eXTPo0kWWgerQbNQFpKN9Pp4Js9igwWSuQjla3LPtXpdw8VDt/aGNikqlgJDqq4JDmtIZizGMl2Mn/ADGbytJcL56QZjkpc0Z0vQVo++BLXZEpQSliXFc9aw6mXOk1KQex4X26yBKWZhnQNXOLxwvJcbD9wn8PwisWokNQngEg8Ncostk+4H4T5GK/OWnJRABfMx7OH240H1eWbvQ9WBpr84iruPLqh5xLMATTZANfWVUZiMmJDJqPV98jVw2/nHRHMmRiJAprtSwIKRZDnsv+HhECmZPb7ZGuY3xJLAId8mBZZYDIQGxZGL7P5WOWkEAQPLQMQYuNNt8uEEnOLAXdv3ye3yMWtCWHZFVuoelT2+Ri1kUP1pHH5PbURzVejV2fqjI4T92rkn9RjIxEqr3EHB5wJ0hSROBCm2B5qg65QAlXOK/0ynDrQ5I2B5qjpz47WZUKbanrFYjkM8u6J7Nb0JFTnUZxVesDmlIJsi2y1jl+KTt1vPZlWCbeqdEk9kCzbyU9EAczESJ1IGtFpEanFzcXlPUpL0fVsmiG73q7p5FojmTnDaPEiZ0WTOm9GsnXxr5xtM5soXrmxiZ0axNFzrRFr6FJeWo8T5xRFz4v/wDw/wDuT9axLOhW7xs06Za5gCSpAmnOiQ3HQ8YuYs4ISCz6s7eOcUO+rRhts7NutU5FaPoDSH1k6UJ6yoOFgKqB1Nchwy4x5/klb4p+kyAA24RWrjl7Zh9fd5ImZUDa5nlwhRcAdRhOon2s9llDWAk2spmJQQACpQ0qx+qf1cIbWKXR4gm2YKO0KuWy/pL9jRy8u+24l61G+vCvLKCJEsRooBan1ujuUlIyEZtGLTCe9UbKuUO4BvOV6NZ/pMON7DKQPQj8J8oQTZZIoSO6sWOQl5H9p8orFsUAR6oNWcE+UfS4T24IipTCi6DNkneO39oxQU7bXNknIac4xWED2QCHyUzgnwjUuUCzBBBLe19axtHYntQpUTvYfDKJZU4ZYTUe79awNagkkDZ3VxA5tp9Zx2iXVQATShqrQxQTKmAkbBH9rNSJF5wNZCMegNRmp/GCJmcAdc9Zqe3yi1pTT63RWrhl+lTyPlFrmM0cec7alCTkNKVyH6oyNWua0k8h+qMjArF2S6K5xUOnKT9oT/4x5qhnd/SRsXP4R1ab/KyMm1BS718I78r2xIpaREyDlFjkLSdEdqD8CIZSZUulEavsGu7XSMVqKoBxgaeIvE4yxkmXl7hodW2oEnTJfuS8h7Jzo+uWcBSn0jtGX7xZyUe5L/Kr5xoqQMkI7Unjx5QVV1PG4s5UhvUSM9CeUTyJMs/9OX3KiCoYI9L/AOHdkJkE/WcLZFmkOcctLNTC7jviw3JfEmQnChJA3RB5x0lkn7ZPGXpV8MjBN2XOteFQo+Wy7iu+nBuEWW/bTLmrJ6mVVSi7MouzEkCpzeMEwJICEgAZbaxTTSm/tjN3OlgK+LjTLS9ScIZ8xTKkLujtnZ430rvEl2fIe2o884g6LrOEmrv76m7Yx+O57Xy79HU6+UpxSiHzBzIbs1r4R3Pv9BTsnaoxI2axzNs0slzLBVRziNaV03xwZMs0Mqn437cqxPxRfIVPv6WmWVAgl/VcO2p4w6kysQBFQziKmbLKKQ8mr+936Qws94FIYBYZmAWMq8Pp4zy+D9VfOfpYjZTAl6Wb0S/wmFUy/JgH/U/9if8A5iaVb8aDjXMD0KXBpzAjM+HlLul5RZZFjP2f+w+RiqWqQpwQ7DNlAecOpnS1KZRQBTCRlwMVW1dJhlod6X3R7+OOI5aFUzoBksVpr4xqZLUwYKyb1kwoX0gQabNW9jv8YkN/iiaHcCnLl4xsNsBoWVkzOngx+t0ciUoA0Xz2XhQekSNQn8pjaekgIw7LPlhO/wCcA9s9lNCVE927gPpo7+zEloRSekKQoUDh8gfCDB0nAOUEWa5ZB64DgfKLSbPHntz9KgmaC2h0iyf6zT7sc+WL39CukEvDIPZ5iMhB0g6VhcpSQN3mIyON99NR/9k="/>
          <p:cNvSpPr>
            <a:spLocks noChangeAspect="1" noChangeArrowheads="1"/>
          </p:cNvSpPr>
          <p:nvPr/>
        </p:nvSpPr>
        <p:spPr bwMode="auto">
          <a:xfrm>
            <a:off x="63500" y="-108347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sp>
        <p:nvSpPr>
          <p:cNvPr id="95236" name="AutoShape 4" descr="data:image/jpeg;base64,/9j/4AAQSkZJRgABAQAAAQABAAD/2wCEAAkGBhQSERUTExQWFRQWFxoYGBcYFxgVFxgaHhkYHBcaFxoaGyYfFxwjGhwcHy8gJCcpLCwsFx4xNTAqNSYsLCkBCQoKDgwOGg8PGiwkHCQsLCwsLCwsLCksLCwsLCwsKSksLCksLCwsLCwsKSwsLCwsKSksLCwsKSwsLCwsKSwsNf/AABEIAL8BBwMBIgACEQEDEQH/xAAbAAACAgMBAAAAAAAAAAAAAAAEBQMGAAECB//EAEQQAAECAwUEBgcGBQIHAQAAAAECEQADIQQFEjFBIlFhcQYTgZGhsSMyQlLB0fAUM3KSsuEVJGKC8RbCBzRDU3OT0kT/xAAZAQEBAQEBAQAAAAAAAAAAAAAAAQIDBAX/xAAkEQEBAQACAgICAQUAAAAAAAAAARECIRIxA0ETUVIiM2GRof/aAAwDAQACEQMRAD8As46NpJqSa7zEsvovKGacX9yvnDVBr2xNLMeTyrvkLz0cksGko71fOJzccoJLWeUOOF4ZyxEpyaJtMgKyXQgJYSJXPAn5ROqxbLCXLT/YPlB9nVsxGi3yySgTEFWRAUknud4oCRcysPsj+2Fk67FAkU7otSpgCc8g8K5tSYl6Ir67EQ+VIyWhQeGc3XnAyVAk11hqoEoXoR9dsFypMzgY3Kg9FAIAI40nQwUq0kD1fKO15iMVmIg0m1K90d8M7BMUpJBDboXphtd42I3w9s8vTzu3WSYq2FTgYC3OLVImKw5ZDhCgKe0TD/UYdSzSM1pzZpai7+DRxapanwkE8mAgySpiI6nCIAkSFAUQX5iOJgWCEsCTuq0MGpEaBtPARybEpqvloAB4wDMtCtAwGrQ9mzNmkLVy6xaB5Kjq/d+0FJQ+QLcv2jJbUgu0IKpakpVhUUkBWbEih7M4mLPZXMtG5Ph+0dylOWLDsV8oDFxLxMmapMsLSQkFQKZaX2EnFRwznhuieXcawUqE0lgxxFZcnET7bgPgZII9SuZid/p3vx/H/P8A47tKw1FV4B37xHEmcCHKh8/8wNMuOdhV/MKckEZkJABxAAljiLHKlWERi45iklPWmpLElRbZLDNmCyFAs9ANIm/4PxfH/Of6p5KCQHJETyr1UVMAkDjn5wnTdk1IUBMZOLYS6jhlhQISC7glOIE5gYWZi+IumYVBRnqbIgFY9sKf1s8Do3ZGpEbnKz0zfi4X3yM7+tRNnWAMROHL8Q4xqMNmKLMUqUVEM6i9S6XzJOfhGRq8uVefJLkVOdfCkrUlklirfkACnviSRfpf1R7LZ6qAL9h8I5Fo2yTIJeuSdaF66iC5Sw/3OjuwzY0LDie+DOcv2bXfaCqUFKABOg50icGAbPaj6vVlAAObNpQNBPWRl0ghTKQpL+tShINRWoqOcebWqxSUz56SgITJAwlD4nYkl3qfl2x6CmbHn17lrVakkVmp2P6nTQDmfKLB3axN+ypUZ01SFGWMJW4qQWI17Yt9025K0kYwVgsoPUHjFXt6MNhSk5iZKB7qwLaT1VoKpbJPUFVABVz2aCLZqLZa58teOVjGJqpCmUx5VEUldhEq2LlpohUsOkEtUh9Xgu7bF1vVzG20gV1UT7St8cW4FNvrmZaW45Zdx7oSYOLsvKZZ+ulpUCJa8KBMUAH0D/DhpFvuy/gsBMwpQvDiKcQoNSH04x59eP8A+t/+447wIKtABm2dwC6CC4FWFH3txi4PQ1XlLAczEAEgA4gznIO+sA35fKpIR1aULUo+qpYTsj1iBr8NxioCyoVOmyCkdWlKcIAbCSnEohtSdeAEAomYpFnJqUzAAdQMSqPucZRMHo1nvuWUKWVpSEetUbPPUQxtV+GXZUTJIRNKjQFYS4zUU+9TQc9I83s0lKrXMBSGUlBIYMXAJLZPn3mJZBH8PlHUTwx1AJW4B4kDuizpPZxd16oM04lBJWo4QSA7Zs+cWRFrS+HEMQDkOHbfwEeTXktMyVMWEgqQpis5u6QyeAeumeZrDGcAq0yiQHVKOL+rMbXvUDVzhZq69Ks1tRMGJCgsHUEERT+m8qZLSbQmbNCgtIDLISAXoEjLLPXWF1xWhcpdo6lIJE1QSl8Ke3gN0c9Ir9mTbMZc4S0qxoISgklquS5O+JmAtV4zpM6VM61ShOUUrSqoOECqR7PBt2sHX30umCRPwyzKUlgiY4OIEgEpbI572prSFd8KrZPxzPACE8wtItSB6omsBuZacouD065bzxSnWoDIOTrkKnUmBr/v77OuSkAHrVsSTRIDPzNYp49PMNnX6gQkpAcMokbXEgUD/EwpbrRIEwle0tDqUTsjIZ07Imdj1iyTxMSFDwg4TKQiuCy9WgVozAAUGcM1mtIn2olCqxwu0M4YknID6pEKRC2feokqXjSd4I3UDDzga6td4zEAksAMxw56wbZLSFAKEJ7zvKSpJ2SvFSjjMOANahzQF4y5LUVZJKU6Al9I5fHx5zfK7+muVnWLApTxLZ0UbfA6VRMlcdGRFqT6JXFvNMZGWg+jXzHmmNRtzUhJWpwpCTX321BGm/yg6xySlQPVgOGJxkkDZbnl4cYr0rpAH9jvg9HSMf0fmhZW1js0xRfEkANm77uPOCA1Yriek1PY/NEg6Sjcj80ZymnrCFl8dH5dpTX1gaEUI5GBR0lG5P5o7T0lD5J/N+0MoFHRpa5JlLWssQoKKquHbhTdHNo6NlRTMLuE4FDRSdx3ZvTwhj/qMN6o/MPlGxf4rQfmHyi9hTYrkXJXsqUUnJJNE/OO7/uIT0gkstIooZj5wYu+x7o/N+0Czr+D+oadvw+qw7CtHRrHLUlRLqzPtEuC5fOoFIxPRdSgg4lYpVAQWcPXl8t8MRf49xVPrdEsvpEn3FZv9U4RewhvyyplLTMxTETCBjKAVJbLaegpz5GOLF0fUuXhCiMKsaMnAcsFDfrozw7tN7oWaoVqPB90SWW9paHCUK+q7odgORcEwTUzQS6gElNNAwILU7s+6C7Z0OWiymWFqYHGgsKUNCNcz8oNldIUuNhdCNOLboZX30mR1JGBQcbonaa8xsfRdahMAUoJmF1JoRiBBxeGQbnpDkdHJry5mI4pYwmgZQcktud4lui/0DNKs92+Hn+o5bNhXUPl9bo1dCm7bkmSZ6lviTMUVMQKEmtdYi6bXGlMoLSgY1TEig2iTiJrmcoef6il7laac/lEc6+JUxLEK7uY+Y74z2qv3dcazhC1GYlJJlv7LsC51yoMvhzaOic30qAp0zFYhs5F3rXKjU/zaLNe8oJZIUwO4fOCk31LbJXcPnDaKcLinhSZyFNMGELdLpUBuHZ/iJrR0VX1SFytkoLgKqCTniO/5xav4xKrRVeA+cYq+peVW5fvDaIbjmrKQFdtGHZwhs8LRe8sb+794kN8S957oCS2W8oIAKHVorF2eqDAK7fjICurOT7SnYt/S2ZpvgpN8y957jHMy9Zb5nuMQJJiU0U8r86gac00akH2W2FAUGl7If1yP9mTPBX8Sl0r4GO02+XXa8D8oqCbttXWJejuQWLjvYaMe2GKUQskW9DgAiraHXshmF6cIzWk1o+7UeXmmNRu1fcq7PNMajcYvt4NLgmVAyBBiB8o7MxKmNg07YwDP61jpSaRFaAjB8vjG1Fo0ihEUdpMSpiJokREVktGIgDMmOV2YuzVY7tHfyjsFjSkcKUXzP0f3iDgWZW7y3P5RrqTk3E8t8YtZyc57+zypHJmnFnw7MmgJ02RW6v+fke4xooLs1S1OYpGzNUG2jvz1c1741iLu9adjZQE0uQoLwkEKTmDQjUwRfyFiXUEadu6ILOslTkkk0JNSXDF4zpFaVFBdROvbBCS7ZKmcA/RYeMNBLXoFeO8t5HuhVdloUw2j9EnzJ74bJtKt5+i/nWKjkhQD7Tb69nxiQBbPtMzvXn5RyierJ6MB2Z+cbVaFAM9MuxmHg8FcqUsDNQrxjQnq95XeY2qcSKnX5n4nvjhUEdG0r95XeY6+0r95XeYiAjRMTF1Iu1L99XeYz7av31d5iONAQxE6LbM99XfGTLfMf11d8RSxGliLialF4zPfMdpvKZ758PlArx0mJhppdd4zDPlArLFaQcveHCPSkR5dcyf5iT/AORHmI9UlJpHPnHTgkvA+gV2eaYyObWfQq5/FMZEWPDJQr9boLlppA8tNR2wUE0ju5pRlGNSMSI6XEaPOj8pRkTTLSlUwLS2IAjR8+DxELlM0hSlBMyaV4UhOzsZvXZ8YEs1uAs8yUxdakkGjMCCXq+kHXffSEIlOlRXKCwgBsJxZYi7huAjPahp91JRKTMKw60gpS1S52tcgGL8Ymst0pXKUsTBiShSylnAAORU9FatAtutwWJKQ+xLCC7VPCuUM5d9S+pEsY/uFS8IbBjPtZ1ffpDtBF5WdATPZKQ0qUQwFCSXI5wvs9jR9mxkjEZgHqkn8Hbm+UT2u90LTNACttEtIoPZJJeuUD2e2IEnq1YsQWFpYAgsGY7oyqW97mBmTFIKaLSjAAzYglq5Zl6b4WW66+rGIKChiKCwIZQq1cxx4Q0tN+IxTFJCtqahaXGiQl3rTIwHeduTMolcxTqKtpwlIaiQHqa5wmjv+B7LmYkNLExmNEnN+XjEv8LKEzhsK+7ZTF9pTDDueNrvNBSoVc2cSsvar4cY7n3rLUJo2ttMoCjeqXVyprF7RlluE9amUlaVLKsJFQUsHJqKpbUboF6T3OW2VpUkpxBQcAh2OeTGLFdt/S0rlkqVMKVnaKMKkoKSGJ9ouRluit9L70ScaesXMeWUhSgQ5JyA0DNDahPY7pISVYklIRjcOx2sIA4kxYLru5MxEnEEAKmkFTnEoAE4cvjpCiyzSLIhJDFSj2oG1+oiG93XkhCLOCS6JpUqhoCCH3HPKLdI5uy70G29WWUjEoMCWZiQH3jLmIgtFyLxAJKSFBSksSQQk1GWdWgiwWqXLtXWYipAUpT4SHcKoBnmWglN5S04E43CJUwYsKgMSyCAKPpDsL5dwLVQKRnhG16ygnEQmlWHkY4TckxXVs22lRDkj1aKelIOua8ZaZcnErCZK1qZiSoKSWwsKlzBlkvKURKWpYSUpmgpYu6y4yDM3mIW1cKLHcqlIStRCUqSVtmvAM1BOumusSW+5KBUsAAS0KU6q1dy27LhDGVKUqTLlImJTMMhmUgleEuSErySCBuekDz7bLImMsVsqUDiquzziaAL6usSShiNpAfaBOL2i3u5NC5KYfXhIlz1pUJqR6GozIKA5Byaj9xhGBFiVykRqZnHZiNQjSOW+MbeNlMYlMRBtzf8xK/Gnzj1GRMdI5R5jcaHtEr8Yj0mSptmOfN04C5yfQq5/FMbjuehpKufxEZBNeGSxny+MNZl1TEpUSzIKQquqmZt+cGSrMBIWFhLiUlQATUOosoq3ndwg2+FOi0fjleSY6WphNLsSikEDZUvAC4qrNo3abMUKUlWaSx1Dw8sU0/Z5AZNZ4S7VpV330Z90HrsqJqiFJTS1YHAYkYXIJ1cxnyVTwGjIb33gISUgYgtaSUyyhLDIVDEjKG4u2Ws0Qn0gRMTQUSDLxgbgcRfti6KekRJJTFkEmT1aSQgCaJqvUUpeexgwg4QkNGxYUiQcSEJWlEpQAcrGJVStTAbXu6NDyMKJ13rRixJbA2LIgPl3xFPsykKwqDFgc3ocsotF6T2RbNlJZcsVGbpTU10zEQ3vLSRPdIxIlyiFe1Xty/eM+Sq0ixKKQoJcFWEcVbmiKRZVGZ1YBxuzcQ7iHtzSgBKVhBJtGGr+6cqxDYy94uwHpFBg+mJyeJzi6FJlsSDmDXyjSUxYVWNKzKUJQJUuaCAWBCSaqJ7zEiLDK6xD9WCuSFJBKuqK35u0NQru+SSQACScgMzFd6SnaI1dvGL/dEjq7aEmWE7VE4nCaOCDrv7Yql9S0TJqnQAFTFB8R0f1dSXDnnF1Cyyy1AJxPVOy+7hwg5Ig6zWQKs6FsFESkpA3FSgMZrUCGsy65IWJeyClctIGN1rBbHiS9M3ppDTFdTHYlKUWSCSdAHMNrxsUtMvEhOEicqWakuBirXLKOOjif5gfhV5RdCYJiVANAKvRuMNxdiPsoWlJWrA6lBdUKfIp91tc4MF1oSELCFIUmbKG0oFSgopcqSCcFchE0wiN4zkjq8awAMJS7MMm3jlA6JZOQJppWnZFlnXOidMxB0vPWhdXcAKUSKUyaMlWJKCopGHFImunGFkMQ1RvBieSqyhRAPEMeWojlMOLqutE2WSSQUrSDWgQQSTlnQ1iaZc8tC0paYokzSEpqSlJAQMqO5dRpSLqYQqyjlIeLN/p1HWTAMaglKFBAKce071NCzdsc3fcUpWAqMwY5i5YFAaOQVA5ZF84eUMIOqpEaRFiuuaDNlSS5CFrIyz0fhQntEJrbhExeF8OIs7PnXLi8NQR0fR/MyfxiPQ5Z2uMee3HW0Shri+cehS5XfHPm3wH2lfoVdn6hGRFbB6BXZ+oRkNTHjUu8phSU4jhYJamW7KCk29a8QUonEQVUFSlm04QtsyaQbZUbXfHZIYyLwmIRgSpkuFMwNQQdRwEdC8phfbP3nWGgBx5PQeGUa+wLKCsJ2WJfgMyBmQI6VdswE7OWF9fW9Vt7mM9K5tluXNYrLtkGAAc1oBmd8ZLvGYClleqkoFBRJz05V4RLMuqaFBJTUgkChyz103RFabGuW2MM4ccodDqTeExKOrBZLECgcA5hKmcPE6r2mlOEqDEJB2U5JLpcs5rHMm7F4kFSSEqUA/Mjujcy7VlUwISpSUKUH5HxPKJ0rk3xNxTKj0vrOkNk1BoYybeUxWNyNsJBoMk5NuiE2KYUFYScPvaZxJMsi0pxFJCdCfCHQ1Kta0hISQAleMUriZu7hHP8SWZwnbOMVolhk1RrEy7AoSRNY1VUNTDoX4mkDzbItHrJKXycNDoEyL3mJwth2Ss5Z43KnrlHUm91khwggICMJTskAuKPoY4n3YoIlqTiIUkKUWomsZLsStklKggkDExap03xekGpvFfWGc4xgvlSgYADc0U6+L6WZgon1iRTJ82rFutVgUAsISopBIBwkGgeo0MUO12VS5oYFnz0HPdFiU7sF5rSkDZYS+ryOWb55w2N+rLHCh8SVKIBBWUjZxVy5NCe7rEVJURXDhFN5U2e7jFgkXKghbzcJlk4gUmgBNc9RVuMToQ2e+DiSFBOETVTTQmpBcM9c6cWiCxW9UuaZgSCTioXYPXTdEs+7cKUqSSoKCjRJDAKZ+0RAmSc2LZO1M98OgRKvUol4UoQFYMGOoJTxDsTxiab0gUok9WkPMQs1VUobzAHJtY1ZLrC5XWKmBAxBFQTU5ZfVI4tV2dWVhShiQUgBvWBAqN1KxOlb/AI8t0EJSMKyssSylKBBd8gxNOMci9WfDKSkGWpDAn2jVRUzlt0DiyliWLAAkmgY0GedYNsdzdYkKK0oxEhAOai1fKHQEsduMtExID9YjDnlmH45wUu/CpaipAIVK6psTFquXajk5NASpLEgioJHaM4jIi5qaZfxtJmY1SqsgDCspIwvkWyO6Ox0gJUhRRVM1UyiqFwQwpo+cCWS7DMAIIDrCKuKkODygVctlEagkdxiZDals9swTRMZ2UVM+96PA9qmpUpSkgpBLgEuRvrzeMUI4EmKgvo//AMxK/F8DHpUoEjjHnvR6X/NS/wAXwMekEgN2Rjm3wSWxLSyOA8xGQNeFo2CBwf8ANGozpjyGRLoecGyJOXZHFllU7YOkyqfW+OzMNF2gCSkgyw0koLh1uaYUjEM4kk25I+zkkO6MeVAgKAJ3VUD2Qr6mNpl/XbGcXTqXaQmYAVSgHmqZJycZqUVEOp3bhCq2qBl2aoOGXUDSood0R9TX63xnV/XbDA0nD03WdYAlcyUyQQcTYc9QEsTEspaSoHElkT5qllwAAcTHiKtCUShGxJyhhpiQlcgleEJCVlKkqZQBJIQpOZelNY6vdWysgIwzBLAOIlSmYsBkGr4wtEoFt9I6TI+FYmA2zI9DKJOyic665A5U5kRze8vDLKVZqnrWmr7LGvLKA1SsuyNiRw+mi4U0dpQJOyLMQa6lsIbeYLmJILhIwL6kBRUasoMEJZnFd0V9MnUj6aCpMkO7fTRMDq8prIVmHtJy3YP2jzaYVFYKU4iFLarCp1GsWi9UASsopSLQRNSwS4yJFR4xqJacWEEBgSMnqRyduMP7vBMm0kuSUByS5LvmYU2KVQQf1X12xaQ6sjgShVuomFtCaNTX94jtLiQ6UkpNnTUqZAPANVTtCsS/lGinTTdp3ZRnDTS70K+ynDLEw9cNkgkZCvZ8YlvCU3XscTzJLudSU0O4M3ZClLgBiRyJHlGS6EHMOFMXYkVqNawztdHX8VMpJQtjMCsShspZOFkVOfZmYmsdmKk2UpDhKlYuFRn3QHabYVJKQnCFkFTrUviyQRs1gdClAEBSgDmAoh6asYmdBzZ5u0jCaKtEwcxteDgHsjiQyUoASpQUZ2JKQljtEbZUQzDLlChJUCGJDVDEhi2YbIxrGoApClBJdxiLHnWsMTUGBaMBqnJYyrRgrjq3OI+py+uEEzCTmSWDBy7DQDcI0ERpAipcaEqDFSteccqTEE3R9H8zL5n9Ji/BD5xSbgR/MS+Z8jF9ly/hGeTfH01bJQ6o9n6oyNW1bST9e1GRkUPo7Korn84flSU0JD8wISXAr1ufzgu2L9J2DzVGufsno2lqS2ae8RuStBOae8QpM+kZn/iOa6d4kEvs+EYQh/Z8IVJRwgKx2VrRNVTIBm3sX8Gi6asYSj+nwjWFG5PcIT3hNCEEgAkCgycwju61qRWYpySxFDnkYzecjUlq7GUhnZPcI2qQj3U9w+UKElJ0HdEq23Dui6yPXZke6nuHyiRNlQT6ie4fKEi1J3Dug657aDiSA2En5/GEpqdVlQ7YE/lHyhjJsMvD6ifyj5R5rfNumfbJiQWGMgFnABZ4ZXdYyZRPrVNXLtmPoQ8sa8etWHpRZpYlUQB2D5R5xZZCTO9UZ7oEv6dMKaLV+Y72MUyxTZipowqU/M/OOvH0zZj3Ww2SW3qDuhnLu+WfYHdHlgCwEelWCQAQFK+e+GUu8ClJBMyntGYsV7D8Ixa14vRDdkpvUHdGpV0yi+wO6PMJdtnOfSrIypNVn3wbImWk5TJv/tI/3RNPF6Gq6pXuDx+ccG6pXuDx+cefWq1T5SlAz5p9Ut1ijmKjP3njqzXvaMSSqZMCQUk7SsnDiphKmL4u6ZTeoPHdzisThhTrzAdtMouKLRjRiGREU+2Ky7fbwbj2x04d+2Qi5qgRtCreweI743jJGYzHsmrghq8dYnExgGLndjr3vWvwiPEwzcgihWDQV846YiLrDqoVFGSrlGJmljVPcrJqxJWlVGlR1goQQ0dIKh73asQyDUqaSwBT2A/GJzI+uyIpIZWaiOKh4iDQPrthJARcMtp6DxP6TFvVOq3CKpdlJqe3yMWWSHMcucytcXN4F5R7P1RkSWhPo1ch+qMjBqi3Eqiufzgq1zdv+0eaohuOQWP1vie2yhjY7h/ujpz9s/QBdrJXR2T5wfZ7YCKwqvJYSQkOSalo3ZJZUl2aPHxl87+np5zjfil+z1NrEBy7YBPmcUo/3wN1J178oEmTcMwlgdkDuJjs8g2+JoUlNd8KrLZ0rUyiabmjdvtWJIw5+AiGwlOJw6i3BvGOcn9WvTP7ayotIGsSC0O5eE4ncAOavlEgt6AGKkv3xvHDKYdcCIn6PzHVM/F8BCJV4JALYjyTh84adEZr4zvJzjciyArQHtM7YBZZ2lHPKgDRqdfYkpQlMvM1DlgaO5bjHV5zQZkxyABMNS2/6pGGYlYGZFdDy1jnvbr7LOk0szEYiMJIpV6FiMooV32P0vaY9D6RSVYU5sEtwzHyiuXPZBjIbX4CN8eXTPo0kWWgerQbNQFpKN9Pp4Js9igwWSuQjla3LPtXpdw8VDt/aGNikqlgJDqq4JDmtIZizGMl2Mn/ADGbytJcL56QZjkpc0Z0vQVo++BLXZEpQSliXFc9aw6mXOk1KQex4X26yBKWZhnQNXOLxwvJcbD9wn8PwisWokNQngEg8Ncostk+4H4T5GK/OWnJRABfMx7OH240H1eWbvQ9WBpr84iruPLqh5xLMATTZANfWVUZiMmJDJqPV98jVw2/nHRHMmRiJAprtSwIKRZDnsv+HhECmZPb7ZGuY3xJLAId8mBZZYDIQGxZGL7P5WOWkEAQPLQMQYuNNt8uEEnOLAXdv3ye3yMWtCWHZFVuoelT2+Ri1kUP1pHH5PbURzVejV2fqjI4T92rkn9RjIxEqr3EHB5wJ0hSROBCm2B5qg65QAlXOK/0ynDrQ5I2B5qjpz47WZUKbanrFYjkM8u6J7Nb0JFTnUZxVesDmlIJsi2y1jl+KTt1vPZlWCbeqdEk9kCzbyU9EAczESJ1IGtFpEanFzcXlPUpL0fVsmiG73q7p5FojmTnDaPEiZ0WTOm9GsnXxr5xtM5soXrmxiZ0axNFzrRFr6FJeWo8T5xRFz4v/wDw/wDuT9axLOhW7xs06Za5gCSpAmnOiQ3HQ8YuYs4ISCz6s7eOcUO+rRhts7NutU5FaPoDSH1k6UJ6yoOFgKqB1Nchwy4x5/klb4p+kyAA24RWrjl7Zh9fd5ImZUDa5nlwhRcAdRhOon2s9llDWAk2spmJQQACpQ0qx+qf1cIbWKXR4gm2YKO0KuWy/pL9jRy8u+24l61G+vCvLKCJEsRooBan1ujuUlIyEZtGLTCe9UbKuUO4BvOV6NZ/pMON7DKQPQj8J8oQTZZIoSO6sWOQl5H9p8orFsUAR6oNWcE+UfS4T24IipTCi6DNkneO39oxQU7bXNknIac4xWED2QCHyUzgnwjUuUCzBBBLe19axtHYntQpUTvYfDKJZU4ZYTUe79awNagkkDZ3VxA5tp9Zx2iXVQATShqrQxQTKmAkbBH9rNSJF5wNZCMegNRmp/GCJmcAdc9Zqe3yi1pTT63RWrhl+lTyPlFrmM0cec7alCTkNKVyH6oyNWua0k8h+qMjArF2S6K5xUOnKT9oT/4x5qhnd/SRsXP4R1ab/KyMm1BS718I78r2xIpaREyDlFjkLSdEdqD8CIZSZUulEavsGu7XSMVqKoBxgaeIvE4yxkmXl7hodW2oEnTJfuS8h7Jzo+uWcBSn0jtGX7xZyUe5L/Kr5xoqQMkI7Unjx5QVV1PG4s5UhvUSM9CeUTyJMs/9OX3KiCoYI9L/AOHdkJkE/WcLZFmkOcctLNTC7jviw3JfEmQnChJA3RB5x0lkn7ZPGXpV8MjBN2XOteFQo+Wy7iu+nBuEWW/bTLmrJ6mVVSi7MouzEkCpzeMEwJICEgAZbaxTTSm/tjN3OlgK+LjTLS9ScIZ8xTKkLujtnZ430rvEl2fIe2o884g6LrOEmrv76m7Yx+O57Xy79HU6+UpxSiHzBzIbs1r4R3Pv9BTsnaoxI2axzNs0slzLBVRziNaV03xwZMs0Mqn437cqxPxRfIVPv6WmWVAgl/VcO2p4w6kysQBFQziKmbLKKQ8mr+936Qws94FIYBYZmAWMq8Pp4zy+D9VfOfpYjZTAl6Wb0S/wmFUy/JgH/U/9if8A5iaVb8aDjXMD0KXBpzAjM+HlLul5RZZFjP2f+w+RiqWqQpwQ7DNlAecOpnS1KZRQBTCRlwMVW1dJhlod6X3R7+OOI5aFUzoBksVpr4xqZLUwYKyb1kwoX0gQabNW9jv8YkN/iiaHcCnLl4xsNsBoWVkzOngx+t0ciUoA0Xz2XhQekSNQn8pjaekgIw7LPlhO/wCcA9s9lNCVE927gPpo7+zEloRSekKQoUDh8gfCDB0nAOUEWa5ZB64DgfKLSbPHntz9KgmaC2h0iyf6zT7sc+WL39CukEvDIPZ5iMhB0g6VhcpSQN3mIyON99NR/9k="/>
          <p:cNvSpPr>
            <a:spLocks noChangeAspect="1" noChangeArrowheads="1"/>
          </p:cNvSpPr>
          <p:nvPr/>
        </p:nvSpPr>
        <p:spPr bwMode="auto">
          <a:xfrm>
            <a:off x="215900" y="5954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sp>
        <p:nvSpPr>
          <p:cNvPr id="95237" name="AutoShape 6" descr="data:image/jpeg;base64,/9j/4AAQSkZJRgABAQAAAQABAAD/2wCEAAkGBhQSERUTExQWFRQWFxoYGBcYFxgVFxgaHhkYHBcaFxoaGyYfFxwjGhwcHy8gJCcpLCwsFx4xNTAqNSYsLCkBCQoKDgwOGg8PGiwkHCQsLCwsLCwsLCksLCwsLCwsKSksLCksLCwsLCwsKSwsLCwsKSksLCwsKSwsLCwsKSwsNf/AABEIAL8BBwMBIgACEQEDEQH/xAAbAAACAgMBAAAAAAAAAAAAAAAEBQMGAAECB//EAEQQAAECAwUEBgcGBQIHAQAAAAECEQADIQQFEjFBIlFhcQYTgZGhsSMyQlLB0fAUM3KSsuEVJGKC8RbCBzRDU3OT0kT/xAAZAQEBAQEBAQAAAAAAAAAAAAAAAQIDBAX/xAAkEQEBAQACAgICAQUAAAAAAAAAARECIRIxA0ETUVIiM2GRof/aAAwDAQACEQMRAD8As46NpJqSa7zEsvovKGacX9yvnDVBr2xNLMeTyrvkLz0cksGko71fOJzccoJLWeUOOF4ZyxEpyaJtMgKyXQgJYSJXPAn5ROqxbLCXLT/YPlB9nVsxGi3yySgTEFWRAUknud4oCRcysPsj+2Fk67FAkU7otSpgCc8g8K5tSYl6Ir67EQ+VIyWhQeGc3XnAyVAk11hqoEoXoR9dsFypMzgY3Kg9FAIAI40nQwUq0kD1fKO15iMVmIg0m1K90d8M7BMUpJBDboXphtd42I3w9s8vTzu3WSYq2FTgYC3OLVImKw5ZDhCgKe0TD/UYdSzSM1pzZpai7+DRxapanwkE8mAgySpiI6nCIAkSFAUQX5iOJgWCEsCTuq0MGpEaBtPARybEpqvloAB4wDMtCtAwGrQ9mzNmkLVy6xaB5Kjq/d+0FJQ+QLcv2jJbUgu0IKpakpVhUUkBWbEih7M4mLPZXMtG5Ph+0dylOWLDsV8oDFxLxMmapMsLSQkFQKZaX2EnFRwznhuieXcawUqE0lgxxFZcnET7bgPgZII9SuZid/p3vx/H/P8A47tKw1FV4B37xHEmcCHKh8/8wNMuOdhV/MKckEZkJABxAAljiLHKlWERi45iklPWmpLElRbZLDNmCyFAs9ANIm/4PxfH/Of6p5KCQHJETyr1UVMAkDjn5wnTdk1IUBMZOLYS6jhlhQISC7glOIE5gYWZi+IumYVBRnqbIgFY9sKf1s8Do3ZGpEbnKz0zfi4X3yM7+tRNnWAMROHL8Q4xqMNmKLMUqUVEM6i9S6XzJOfhGRq8uVefJLkVOdfCkrUlklirfkACnviSRfpf1R7LZ6qAL9h8I5Fo2yTIJeuSdaF66iC5Sw/3OjuwzY0LDie+DOcv2bXfaCqUFKABOg50icGAbPaj6vVlAAObNpQNBPWRl0ghTKQpL+tShINRWoqOcebWqxSUz56SgITJAwlD4nYkl3qfl2x6CmbHn17lrVakkVmp2P6nTQDmfKLB3axN+ypUZ01SFGWMJW4qQWI17Yt9025K0kYwVgsoPUHjFXt6MNhSk5iZKB7qwLaT1VoKpbJPUFVABVz2aCLZqLZa58teOVjGJqpCmUx5VEUldhEq2LlpohUsOkEtUh9Xgu7bF1vVzG20gV1UT7St8cW4FNvrmZaW45Zdx7oSYOLsvKZZ+ulpUCJa8KBMUAH0D/DhpFvuy/gsBMwpQvDiKcQoNSH04x59eP8A+t/+447wIKtABm2dwC6CC4FWFH3txi4PQ1XlLAczEAEgA4gznIO+sA35fKpIR1aULUo+qpYTsj1iBr8NxioCyoVOmyCkdWlKcIAbCSnEohtSdeAEAomYpFnJqUzAAdQMSqPucZRMHo1nvuWUKWVpSEetUbPPUQxtV+GXZUTJIRNKjQFYS4zUU+9TQc9I83s0lKrXMBSGUlBIYMXAJLZPn3mJZBH8PlHUTwx1AJW4B4kDuizpPZxd16oM04lBJWo4QSA7Zs+cWRFrS+HEMQDkOHbfwEeTXktMyVMWEgqQpis5u6QyeAeumeZrDGcAq0yiQHVKOL+rMbXvUDVzhZq69Ks1tRMGJCgsHUEERT+m8qZLSbQmbNCgtIDLISAXoEjLLPXWF1xWhcpdo6lIJE1QSl8Ke3gN0c9Ir9mTbMZc4S0qxoISgklquS5O+JmAtV4zpM6VM61ShOUUrSqoOECqR7PBt2sHX30umCRPwyzKUlgiY4OIEgEpbI572prSFd8KrZPxzPACE8wtItSB6omsBuZacouD065bzxSnWoDIOTrkKnUmBr/v77OuSkAHrVsSTRIDPzNYp49PMNnX6gQkpAcMokbXEgUD/EwpbrRIEwle0tDqUTsjIZ07Imdj1iyTxMSFDwg4TKQiuCy9WgVozAAUGcM1mtIn2olCqxwu0M4YknID6pEKRC2feokqXjSd4I3UDDzga6td4zEAksAMxw56wbZLSFAKEJ7zvKSpJ2SvFSjjMOANahzQF4y5LUVZJKU6Al9I5fHx5zfK7+muVnWLApTxLZ0UbfA6VRMlcdGRFqT6JXFvNMZGWg+jXzHmmNRtzUhJWpwpCTX321BGm/yg6xySlQPVgOGJxkkDZbnl4cYr0rpAH9jvg9HSMf0fmhZW1js0xRfEkANm77uPOCA1Yriek1PY/NEg6Sjcj80ZymnrCFl8dH5dpTX1gaEUI5GBR0lG5P5o7T0lD5J/N+0MoFHRpa5JlLWssQoKKquHbhTdHNo6NlRTMLuE4FDRSdx3ZvTwhj/qMN6o/MPlGxf4rQfmHyi9hTYrkXJXsqUUnJJNE/OO7/uIT0gkstIooZj5wYu+x7o/N+0Czr+D+oadvw+qw7CtHRrHLUlRLqzPtEuC5fOoFIxPRdSgg4lYpVAQWcPXl8t8MRf49xVPrdEsvpEn3FZv9U4RewhvyyplLTMxTETCBjKAVJbLaegpz5GOLF0fUuXhCiMKsaMnAcsFDfrozw7tN7oWaoVqPB90SWW9paHCUK+q7odgORcEwTUzQS6gElNNAwILU7s+6C7Z0OWiymWFqYHGgsKUNCNcz8oNldIUuNhdCNOLboZX30mR1JGBQcbonaa8xsfRdahMAUoJmF1JoRiBBxeGQbnpDkdHJry5mI4pYwmgZQcktud4lui/0DNKs92+Hn+o5bNhXUPl9bo1dCm7bkmSZ6lviTMUVMQKEmtdYi6bXGlMoLSgY1TEig2iTiJrmcoef6il7laac/lEc6+JUxLEK7uY+Y74z2qv3dcazhC1GYlJJlv7LsC51yoMvhzaOic30qAp0zFYhs5F3rXKjU/zaLNe8oJZIUwO4fOCk31LbJXcPnDaKcLinhSZyFNMGELdLpUBuHZ/iJrR0VX1SFytkoLgKqCTniO/5xav4xKrRVeA+cYq+peVW5fvDaIbjmrKQFdtGHZwhs8LRe8sb+794kN8S957oCS2W8oIAKHVorF2eqDAK7fjICurOT7SnYt/S2ZpvgpN8y957jHMy9Zb5nuMQJJiU0U8r86gac00akH2W2FAUGl7If1yP9mTPBX8Sl0r4GO02+XXa8D8oqCbttXWJejuQWLjvYaMe2GKUQskW9DgAiraHXshmF6cIzWk1o+7UeXmmNRu1fcq7PNMajcYvt4NLgmVAyBBiB8o7MxKmNg07YwDP61jpSaRFaAjB8vjG1Fo0ihEUdpMSpiJokREVktGIgDMmOV2YuzVY7tHfyjsFjSkcKUXzP0f3iDgWZW7y3P5RrqTk3E8t8YtZyc57+zypHJmnFnw7MmgJ02RW6v+fke4xooLs1S1OYpGzNUG2jvz1c1741iLu9adjZQE0uQoLwkEKTmDQjUwRfyFiXUEadu6ILOslTkkk0JNSXDF4zpFaVFBdROvbBCS7ZKmcA/RYeMNBLXoFeO8t5HuhVdloUw2j9EnzJ74bJtKt5+i/nWKjkhQD7Tb69nxiQBbPtMzvXn5RyierJ6MB2Z+cbVaFAM9MuxmHg8FcqUsDNQrxjQnq95XeY2qcSKnX5n4nvjhUEdG0r95XeY6+0r95XeYiAjRMTF1Iu1L99XeYz7av31d5iONAQxE6LbM99XfGTLfMf11d8RSxGliLialF4zPfMdpvKZ758PlArx0mJhppdd4zDPlArLFaQcveHCPSkR5dcyf5iT/AORHmI9UlJpHPnHTgkvA+gV2eaYyObWfQq5/FMZEWPDJQr9boLlppA8tNR2wUE0ju5pRlGNSMSI6XEaPOj8pRkTTLSlUwLS2IAjR8+DxELlM0hSlBMyaV4UhOzsZvXZ8YEs1uAs8yUxdakkGjMCCXq+kHXffSEIlOlRXKCwgBsJxZYi7huAjPahp91JRKTMKw60gpS1S52tcgGL8Ymst0pXKUsTBiShSylnAAORU9FatAtutwWJKQ+xLCC7VPCuUM5d9S+pEsY/uFS8IbBjPtZ1ffpDtBF5WdATPZKQ0qUQwFCSXI5wvs9jR9mxkjEZgHqkn8Hbm+UT2u90LTNACttEtIoPZJJeuUD2e2IEnq1YsQWFpYAgsGY7oyqW97mBmTFIKaLSjAAzYglq5Zl6b4WW66+rGIKChiKCwIZQq1cxx4Q0tN+IxTFJCtqahaXGiQl3rTIwHeduTMolcxTqKtpwlIaiQHqa5wmjv+B7LmYkNLExmNEnN+XjEv8LKEzhsK+7ZTF9pTDDueNrvNBSoVc2cSsvar4cY7n3rLUJo2ttMoCjeqXVyprF7RlluE9amUlaVLKsJFQUsHJqKpbUboF6T3OW2VpUkpxBQcAh2OeTGLFdt/S0rlkqVMKVnaKMKkoKSGJ9ouRluit9L70ScaesXMeWUhSgQ5JyA0DNDahPY7pISVYklIRjcOx2sIA4kxYLru5MxEnEEAKmkFTnEoAE4cvjpCiyzSLIhJDFSj2oG1+oiG93XkhCLOCS6JpUqhoCCH3HPKLdI5uy70G29WWUjEoMCWZiQH3jLmIgtFyLxAJKSFBSksSQQk1GWdWgiwWqXLtXWYipAUpT4SHcKoBnmWglN5S04E43CJUwYsKgMSyCAKPpDsL5dwLVQKRnhG16ygnEQmlWHkY4TckxXVs22lRDkj1aKelIOua8ZaZcnErCZK1qZiSoKSWwsKlzBlkvKURKWpYSUpmgpYu6y4yDM3mIW1cKLHcqlIStRCUqSVtmvAM1BOumusSW+5KBUsAAS0KU6q1dy27LhDGVKUqTLlImJTMMhmUgleEuSErySCBuekDz7bLImMsVsqUDiquzziaAL6usSShiNpAfaBOL2i3u5NC5KYfXhIlz1pUJqR6GozIKA5Byaj9xhGBFiVykRqZnHZiNQjSOW+MbeNlMYlMRBtzf8xK/Gnzj1GRMdI5R5jcaHtEr8Yj0mSptmOfN04C5yfQq5/FMbjuehpKufxEZBNeGSxny+MNZl1TEpUSzIKQquqmZt+cGSrMBIWFhLiUlQATUOosoq3ndwg2+FOi0fjleSY6WphNLsSikEDZUvAC4qrNo3abMUKUlWaSx1Dw8sU0/Z5AZNZ4S7VpV330Z90HrsqJqiFJTS1YHAYkYXIJ1cxnyVTwGjIb33gISUgYgtaSUyyhLDIVDEjKG4u2Ws0Qn0gRMTQUSDLxgbgcRfti6KekRJJTFkEmT1aSQgCaJqvUUpeexgwg4QkNGxYUiQcSEJWlEpQAcrGJVStTAbXu6NDyMKJ13rRixJbA2LIgPl3xFPsykKwqDFgc3ocsotF6T2RbNlJZcsVGbpTU10zEQ3vLSRPdIxIlyiFe1Xty/eM+Sq0ixKKQoJcFWEcVbmiKRZVGZ1YBxuzcQ7iHtzSgBKVhBJtGGr+6cqxDYy94uwHpFBg+mJyeJzi6FJlsSDmDXyjSUxYVWNKzKUJQJUuaCAWBCSaqJ7zEiLDK6xD9WCuSFJBKuqK35u0NQru+SSQACScgMzFd6SnaI1dvGL/dEjq7aEmWE7VE4nCaOCDrv7Yql9S0TJqnQAFTFB8R0f1dSXDnnF1Cyyy1AJxPVOy+7hwg5Ig6zWQKs6FsFESkpA3FSgMZrUCGsy65IWJeyClctIGN1rBbHiS9M3ppDTFdTHYlKUWSCSdAHMNrxsUtMvEhOEicqWakuBirXLKOOjif5gfhV5RdCYJiVANAKvRuMNxdiPsoWlJWrA6lBdUKfIp91tc4MF1oSELCFIUmbKG0oFSgopcqSCcFchE0wiN4zkjq8awAMJS7MMm3jlA6JZOQJppWnZFlnXOidMxB0vPWhdXcAKUSKUyaMlWJKCopGHFImunGFkMQ1RvBieSqyhRAPEMeWojlMOLqutE2WSSQUrSDWgQQSTlnQ1iaZc8tC0paYokzSEpqSlJAQMqO5dRpSLqYQqyjlIeLN/p1HWTAMaglKFBAKce071NCzdsc3fcUpWAqMwY5i5YFAaOQVA5ZF84eUMIOqpEaRFiuuaDNlSS5CFrIyz0fhQntEJrbhExeF8OIs7PnXLi8NQR0fR/MyfxiPQ5Z2uMee3HW0Shri+cehS5XfHPm3wH2lfoVdn6hGRFbB6BXZ+oRkNTHjUu8phSU4jhYJamW7KCk29a8QUonEQVUFSlm04QtsyaQbZUbXfHZIYyLwmIRgSpkuFMwNQQdRwEdC8phfbP3nWGgBx5PQeGUa+wLKCsJ2WJfgMyBmQI6VdswE7OWF9fW9Vt7mM9K5tluXNYrLtkGAAc1oBmd8ZLvGYClleqkoFBRJz05V4RLMuqaFBJTUgkChyz103RFabGuW2MM4ccodDqTeExKOrBZLECgcA5hKmcPE6r2mlOEqDEJB2U5JLpcs5rHMm7F4kFSSEqUA/Mjujcy7VlUwISpSUKUH5HxPKJ0rk3xNxTKj0vrOkNk1BoYybeUxWNyNsJBoMk5NuiE2KYUFYScPvaZxJMsi0pxFJCdCfCHQ1Kta0hISQAleMUriZu7hHP8SWZwnbOMVolhk1RrEy7AoSRNY1VUNTDoX4mkDzbItHrJKXycNDoEyL3mJwth2Ss5Z43KnrlHUm91khwggICMJTskAuKPoY4n3YoIlqTiIUkKUWomsZLsStklKggkDExap03xekGpvFfWGc4xgvlSgYADc0U6+L6WZgon1iRTJ82rFutVgUAsISopBIBwkGgeo0MUO12VS5oYFnz0HPdFiU7sF5rSkDZYS+ryOWb55w2N+rLHCh8SVKIBBWUjZxVy5NCe7rEVJURXDhFN5U2e7jFgkXKghbzcJlk4gUmgBNc9RVuMToQ2e+DiSFBOETVTTQmpBcM9c6cWiCxW9UuaZgSCTioXYPXTdEs+7cKUqSSoKCjRJDAKZ+0RAmSc2LZO1M98OgRKvUol4UoQFYMGOoJTxDsTxiab0gUok9WkPMQs1VUobzAHJtY1ZLrC5XWKmBAxBFQTU5ZfVI4tV2dWVhShiQUgBvWBAqN1KxOlb/AI8t0EJSMKyssSylKBBd8gxNOMci9WfDKSkGWpDAn2jVRUzlt0DiyliWLAAkmgY0GedYNsdzdYkKK0oxEhAOai1fKHQEsduMtExID9YjDnlmH45wUu/CpaipAIVK6psTFquXajk5NASpLEgioJHaM4jIi5qaZfxtJmY1SqsgDCspIwvkWyO6Ox0gJUhRRVM1UyiqFwQwpo+cCWS7DMAIIDrCKuKkODygVctlEagkdxiZDals9swTRMZ2UVM+96PA9qmpUpSkgpBLgEuRvrzeMUI4EmKgvo//AMxK/F8DHpUoEjjHnvR6X/NS/wAXwMekEgN2Rjm3wSWxLSyOA8xGQNeFo2CBwf8ANGozpjyGRLoecGyJOXZHFllU7YOkyqfW+OzMNF2gCSkgyw0koLh1uaYUjEM4kk25I+zkkO6MeVAgKAJ3VUD2Qr6mNpl/XbGcXTqXaQmYAVSgHmqZJycZqUVEOp3bhCq2qBl2aoOGXUDSood0R9TX63xnV/XbDA0nD03WdYAlcyUyQQcTYc9QEsTEspaSoHElkT5qllwAAcTHiKtCUShGxJyhhpiQlcgleEJCVlKkqZQBJIQpOZelNY6vdWysgIwzBLAOIlSmYsBkGr4wtEoFt9I6TI+FYmA2zI9DKJOyic665A5U5kRze8vDLKVZqnrWmr7LGvLKA1SsuyNiRw+mi4U0dpQJOyLMQa6lsIbeYLmJILhIwL6kBRUasoMEJZnFd0V9MnUj6aCpMkO7fTRMDq8prIVmHtJy3YP2jzaYVFYKU4iFLarCp1GsWi9UASsopSLQRNSwS4yJFR4xqJacWEEBgSMnqRyduMP7vBMm0kuSUByS5LvmYU2KVQQf1X12xaQ6sjgShVuomFtCaNTX94jtLiQ6UkpNnTUqZAPANVTtCsS/lGinTTdp3ZRnDTS70K+ynDLEw9cNkgkZCvZ8YlvCU3XscTzJLudSU0O4M3ZClLgBiRyJHlGS6EHMOFMXYkVqNawztdHX8VMpJQtjMCsShspZOFkVOfZmYmsdmKk2UpDhKlYuFRn3QHabYVJKQnCFkFTrUviyQRs1gdClAEBSgDmAoh6asYmdBzZ5u0jCaKtEwcxteDgHsjiQyUoASpQUZ2JKQljtEbZUQzDLlChJUCGJDVDEhi2YbIxrGoApClBJdxiLHnWsMTUGBaMBqnJYyrRgrjq3OI+py+uEEzCTmSWDBy7DQDcI0ERpAipcaEqDFSteccqTEE3R9H8zL5n9Ji/BD5xSbgR/MS+Z8jF9ly/hGeTfH01bJQ6o9n6oyNW1bST9e1GRkUPo7Korn84flSU0JD8wISXAr1ufzgu2L9J2DzVGufsno2lqS2ae8RuStBOae8QpM+kZn/iOa6d4kEvs+EYQh/Z8IVJRwgKx2VrRNVTIBm3sX8Gi6asYSj+nwjWFG5PcIT3hNCEEgAkCgycwju61qRWYpySxFDnkYzecjUlq7GUhnZPcI2qQj3U9w+UKElJ0HdEq23Dui6yPXZke6nuHyiRNlQT6ie4fKEi1J3Dug657aDiSA2En5/GEpqdVlQ7YE/lHyhjJsMvD6ifyj5R5rfNumfbJiQWGMgFnABZ4ZXdYyZRPrVNXLtmPoQ8sa8etWHpRZpYlUQB2D5R5xZZCTO9UZ7oEv6dMKaLV+Y72MUyxTZipowqU/M/OOvH0zZj3Ww2SW3qDuhnLu+WfYHdHlgCwEelWCQAQFK+e+GUu8ClJBMyntGYsV7D8Ixa14vRDdkpvUHdGpV0yi+wO6PMJdtnOfSrIypNVn3wbImWk5TJv/tI/3RNPF6Gq6pXuDx+ccG6pXuDx+cefWq1T5SlAz5p9Ut1ijmKjP3njqzXvaMSSqZMCQUk7SsnDiphKmL4u6ZTeoPHdzisThhTrzAdtMouKLRjRiGREU+2Ky7fbwbj2x04d+2Qi5qgRtCreweI743jJGYzHsmrghq8dYnExgGLndjr3vWvwiPEwzcgihWDQV846YiLrDqoVFGSrlGJmljVPcrJqxJWlVGlR1goQQ0dIKh73asQyDUqaSwBT2A/GJzI+uyIpIZWaiOKh4iDQPrthJARcMtp6DxP6TFvVOq3CKpdlJqe3yMWWSHMcucytcXN4F5R7P1RkSWhPo1ch+qMjBqi3Eqiufzgq1zdv+0eaohuOQWP1vie2yhjY7h/ujpz9s/QBdrJXR2T5wfZ7YCKwqvJYSQkOSalo3ZJZUl2aPHxl87+np5zjfil+z1NrEBy7YBPmcUo/3wN1J178oEmTcMwlgdkDuJjs8g2+JoUlNd8KrLZ0rUyiabmjdvtWJIw5+AiGwlOJw6i3BvGOcn9WvTP7ayotIGsSC0O5eE4ncAOavlEgt6AGKkv3xvHDKYdcCIn6PzHVM/F8BCJV4JALYjyTh84adEZr4zvJzjciyArQHtM7YBZZ2lHPKgDRqdfYkpQlMvM1DlgaO5bjHV5zQZkxyABMNS2/6pGGYlYGZFdDy1jnvbr7LOk0szEYiMJIpV6FiMooV32P0vaY9D6RSVYU5sEtwzHyiuXPZBjIbX4CN8eXTPo0kWWgerQbNQFpKN9Pp4Js9igwWSuQjla3LPtXpdw8VDt/aGNikqlgJDqq4JDmtIZizGMl2Mn/ADGbytJcL56QZjkpc0Z0vQVo++BLXZEpQSliXFc9aw6mXOk1KQex4X26yBKWZhnQNXOLxwvJcbD9wn8PwisWokNQngEg8Ncostk+4H4T5GK/OWnJRABfMx7OH240H1eWbvQ9WBpr84iruPLqh5xLMATTZANfWVUZiMmJDJqPV98jVw2/nHRHMmRiJAprtSwIKRZDnsv+HhECmZPb7ZGuY3xJLAId8mBZZYDIQGxZGL7P5WOWkEAQPLQMQYuNNt8uEEnOLAXdv3ye3yMWtCWHZFVuoelT2+Ri1kUP1pHH5PbURzVejV2fqjI4T92rkn9RjIxEqr3EHB5wJ0hSROBCm2B5qg65QAlXOK/0ynDrQ5I2B5qjpz47WZUKbanrFYjkM8u6J7Nb0JFTnUZxVesDmlIJsi2y1jl+KTt1vPZlWCbeqdEk9kCzbyU9EAczESJ1IGtFpEanFzcXlPUpL0fVsmiG73q7p5FojmTnDaPEiZ0WTOm9GsnXxr5xtM5soXrmxiZ0axNFzrRFr6FJeWo8T5xRFz4v/wDw/wDuT9axLOhW7xs06Za5gCSpAmnOiQ3HQ8YuYs4ISCz6s7eOcUO+rRhts7NutU5FaPoDSH1k6UJ6yoOFgKqB1Nchwy4x5/klb4p+kyAA24RWrjl7Zh9fd5ImZUDa5nlwhRcAdRhOon2s9llDWAk2spmJQQACpQ0qx+qf1cIbWKXR4gm2YKO0KuWy/pL9jRy8u+24l61G+vCvLKCJEsRooBan1ujuUlIyEZtGLTCe9UbKuUO4BvOV6NZ/pMON7DKQPQj8J8oQTZZIoSO6sWOQl5H9p8orFsUAR6oNWcE+UfS4T24IipTCi6DNkneO39oxQU7bXNknIac4xWED2QCHyUzgnwjUuUCzBBBLe19axtHYntQpUTvYfDKJZU4ZYTUe79awNagkkDZ3VxA5tp9Zx2iXVQATShqrQxQTKmAkbBH9rNSJF5wNZCMegNRmp/GCJmcAdc9Zqe3yi1pTT63RWrhl+lTyPlFrmM0cec7alCTkNKVyH6oyNWua0k8h+qMjArF2S6K5xUOnKT9oT/4x5qhnd/SRsXP4R1ab/KyMm1BS718I78r2xIpaREyDlFjkLSdEdqD8CIZSZUulEavsGu7XSMVqKoBxgaeIvE4yxkmXl7hodW2oEnTJfuS8h7Jzo+uWcBSn0jtGX7xZyUe5L/Kr5xoqQMkI7Unjx5QVV1PG4s5UhvUSM9CeUTyJMs/9OX3KiCoYI9L/AOHdkJkE/WcLZFmkOcctLNTC7jviw3JfEmQnChJA3RB5x0lkn7ZPGXpV8MjBN2XOteFQo+Wy7iu+nBuEWW/bTLmrJ6mVVSi7MouzEkCpzeMEwJICEgAZbaxTTSm/tjN3OlgK+LjTLS9ScIZ8xTKkLujtnZ430rvEl2fIe2o884g6LrOEmrv76m7Yx+O57Xy79HU6+UpxSiHzBzIbs1r4R3Pv9BTsnaoxI2axzNs0slzLBVRziNaV03xwZMs0Mqn437cqxPxRfIVPv6WmWVAgl/VcO2p4w6kysQBFQziKmbLKKQ8mr+936Qws94FIYBYZmAWMq8Pp4zy+D9VfOfpYjZTAl6Wb0S/wmFUy/JgH/U/9if8A5iaVb8aDjXMD0KXBpzAjM+HlLul5RZZFjP2f+w+RiqWqQpwQ7DNlAecOpnS1KZRQBTCRlwMVW1dJhlod6X3R7+OOI5aFUzoBksVpr4xqZLUwYKyb1kwoX0gQabNW9jv8YkN/iiaHcCnLl4xsNsBoWVkzOngx+t0ciUoA0Xz2XhQekSNQn8pjaekgIw7LPlhO/wCcA9s9lNCVE927gPpo7+zEloRSekKQoUDh8gfCDB0nAOUEWa5ZB64DgfKLSbPHntz9KgmaC2h0iyf6zT7sc+WL39CukEvDIPZ5iMhB0g6VhcpSQN3mIyON99NR/9k="/>
          <p:cNvSpPr>
            <a:spLocks noChangeAspect="1" noChangeArrowheads="1"/>
          </p:cNvSpPr>
          <p:nvPr/>
        </p:nvSpPr>
        <p:spPr bwMode="auto">
          <a:xfrm>
            <a:off x="368300" y="120254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pic>
        <p:nvPicPr>
          <p:cNvPr id="95238" name="Picture 8" descr="http://www.hurricanecity.com/images/isabelhead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5480" y="2263140"/>
            <a:ext cx="45100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8750"/>
            <a:ext cx="6172200" cy="2160985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Earthquakes</a:t>
            </a:r>
          </a:p>
        </p:txBody>
      </p:sp>
      <p:pic>
        <p:nvPicPr>
          <p:cNvPr id="96259" name="Picture 2" descr="https://encrypted-tbn1.gstatic.com/images?q=tbn:ANd9GcRJNdHO2_GWa5kNmQ5l_5A_mMY8v-EaWPuOptUkyRCcICnzaj-f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384" y="2468336"/>
            <a:ext cx="4571048" cy="198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8750"/>
            <a:ext cx="6553200" cy="2160985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Virginia has terror attacks</a:t>
            </a:r>
          </a:p>
        </p:txBody>
      </p:sp>
      <p:pic>
        <p:nvPicPr>
          <p:cNvPr id="97283" name="Picture 2" descr="https://encrypted-tbn2.gstatic.com/images?q=tbn:ANd9GcRWF5P6P65vaEfVO-julAvpfnMaBS9b3zvsqh57UMe91XC7mKH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272" y="2395728"/>
            <a:ext cx="4808610" cy="21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387</Words>
  <Application>Microsoft Macintosh PowerPoint</Application>
  <PresentationFormat>On-screen Show (16:9)</PresentationFormat>
  <Paragraphs>57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Candara</vt:lpstr>
      <vt:lpstr>Office Theme</vt:lpstr>
      <vt:lpstr>Picture</vt:lpstr>
      <vt:lpstr>What is?</vt:lpstr>
      <vt:lpstr>Your Church deciding to:        Prepare </vt:lpstr>
      <vt:lpstr>Your Church deciding to:        Connect </vt:lpstr>
      <vt:lpstr>Your Church deciding to:       Respond</vt:lpstr>
      <vt:lpstr>WHY?</vt:lpstr>
      <vt:lpstr>WHY?</vt:lpstr>
      <vt:lpstr>WHY?</vt:lpstr>
      <vt:lpstr>WHY?</vt:lpstr>
      <vt:lpstr>WHY?</vt:lpstr>
      <vt:lpstr>WHY?</vt:lpstr>
      <vt:lpstr>WHY?</vt:lpstr>
      <vt:lpstr>WHY?</vt:lpstr>
      <vt:lpstr>WHY?</vt:lpstr>
      <vt:lpstr>WHY?</vt:lpstr>
      <vt:lpstr>WHY?</vt:lpstr>
      <vt:lpstr>WHY?</vt:lpstr>
      <vt:lpstr>WHY?</vt:lpstr>
      <vt:lpstr>PowerPoint Presentation</vt:lpstr>
      <vt:lpstr>WHY NOT JUST DR?</vt:lpstr>
      <vt:lpstr>Faces of Ready Church</vt:lpstr>
      <vt:lpstr>Faces of Ready Church</vt:lpstr>
      <vt:lpstr>Faces of Ready Church</vt:lpstr>
      <vt:lpstr>Faces of Ready Church</vt:lpstr>
      <vt:lpstr>Faces of Ready Church</vt:lpstr>
      <vt:lpstr>Benchmarks of excellence</vt:lpstr>
      <vt:lpstr>PowerPoint Presentation</vt:lpstr>
      <vt:lpstr>PowerPoint Presentation</vt:lpstr>
    </vt:vector>
  </TitlesOfParts>
  <Company>SBC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Listrom</dc:creator>
  <cp:lastModifiedBy>Bobby Puffenburger</cp:lastModifiedBy>
  <cp:revision>11</cp:revision>
  <dcterms:created xsi:type="dcterms:W3CDTF">2014-12-11T18:30:18Z</dcterms:created>
  <dcterms:modified xsi:type="dcterms:W3CDTF">2022-03-15T13:20:59Z</dcterms:modified>
</cp:coreProperties>
</file>