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89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309211-79CE-6551-52E2-1456FF356A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0B7A24-A12B-FCEA-A790-5484B514AA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AD6FB9-8605-5F49-ADB4-091A8077D0A4}" type="datetimeFigureOut">
              <a:rPr lang="en-US"/>
              <a:pPr>
                <a:defRPr/>
              </a:pPr>
              <a:t>7/31/24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75E655F-56D0-3E06-3A04-B31B61EA0C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79F55E-DA59-BE84-093E-5FF886DB5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19D65-5E4B-67ED-1596-BD966599DC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E51E-9C8F-47C4-9F80-6B2877175B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BC626D-7AA7-A647-839C-336D5A4AB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38B918F4-D0B8-207D-DD8E-A73274957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>
            <a:extLst>
              <a:ext uri="{FF2B5EF4-FFF2-40B4-BE49-F238E27FC236}">
                <a16:creationId xmlns:a16="http://schemas.microsoft.com/office/drawing/2014/main" id="{936F87DE-3D6F-4F75-B8B7-95E3C2E4C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03D9D356-9790-45E5-D568-66985631D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887FB5-E781-034D-BE55-C987D57D4D7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69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43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FDBC3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CA278F-182C-3FB7-2E96-813C5E7CA674}"/>
              </a:ext>
            </a:extLst>
          </p:cNvPr>
          <p:cNvSpPr txBox="1"/>
          <p:nvPr/>
        </p:nvSpPr>
        <p:spPr>
          <a:xfrm>
            <a:off x="5391150" y="5276850"/>
            <a:ext cx="287972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21325C"/>
                </a:solidFill>
                <a:latin typeface="+mj-lt"/>
              </a:rPr>
              <a:t>Click to add goal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ttom Left Logo">
  <a:themeElements>
    <a:clrScheme name="SBCV Ad Slides">
      <a:dk1>
        <a:srgbClr val="FEFFFF"/>
      </a:dk1>
      <a:lt1>
        <a:srgbClr val="97D6FD"/>
      </a:lt1>
      <a:dk2>
        <a:srgbClr val="214065"/>
      </a:dk2>
      <a:lt2>
        <a:srgbClr val="97D6FD"/>
      </a:lt2>
      <a:accent1>
        <a:srgbClr val="FED748"/>
      </a:accent1>
      <a:accent2>
        <a:srgbClr val="E77A2F"/>
      </a:accent2>
      <a:accent3>
        <a:srgbClr val="AC956E"/>
      </a:accent3>
      <a:accent4>
        <a:srgbClr val="B76831"/>
      </a:accent4>
      <a:accent5>
        <a:srgbClr val="8BA3BE"/>
      </a:accent5>
      <a:accent6>
        <a:srgbClr val="730E00"/>
      </a:accent6>
      <a:hlink>
        <a:srgbClr val="F57054"/>
      </a:hlink>
      <a:folHlink>
        <a:srgbClr val="FECD5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A45BEC21257429699C6F50585A787" ma:contentTypeVersion="14" ma:contentTypeDescription="Create a new document." ma:contentTypeScope="" ma:versionID="01dad2ec62f255543edb3c4f0ffad360">
  <xsd:schema xmlns:xsd="http://www.w3.org/2001/XMLSchema" xmlns:xs="http://www.w3.org/2001/XMLSchema" xmlns:p="http://schemas.microsoft.com/office/2006/metadata/properties" xmlns:ns2="ddd85762-79b6-4ba8-84b9-c5badc543a51" xmlns:ns3="063e2c3b-4262-4ba6-bfc3-18f98c9c376b" targetNamespace="http://schemas.microsoft.com/office/2006/metadata/properties" ma:root="true" ma:fieldsID="d11a837420786e775b775f6b0026df07" ns2:_="" ns3:_="">
    <xsd:import namespace="ddd85762-79b6-4ba8-84b9-c5badc543a51"/>
    <xsd:import namespace="063e2c3b-4262-4ba6-bfc3-18f98c9c3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5762-79b6-4ba8-84b9-c5badc543a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fe65af0-6d64-497d-9087-ae30cad64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e2c3b-4262-4ba6-bfc3-18f98c9c3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7a82b0-3be9-4340-97e6-addf871783a4}" ma:internalName="TaxCatchAll" ma:showField="CatchAllData" ma:web="063e2c3b-4262-4ba6-bfc3-18f98c9c3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8FDD3-35B4-4548-87FB-8E226F78AA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7742C-9390-4516-8B39-1F193C9B81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5762-79b6-4ba8-84b9-c5badc543a51"/>
    <ds:schemaRef ds:uri="063e2c3b-4262-4ba6-bfc3-18f98c9c3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Bottom Left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Mindy McCord</cp:lastModifiedBy>
  <cp:revision>10</cp:revision>
  <dcterms:created xsi:type="dcterms:W3CDTF">2019-03-15T15:51:26Z</dcterms:created>
  <dcterms:modified xsi:type="dcterms:W3CDTF">2024-07-31T20:35:37Z</dcterms:modified>
</cp:coreProperties>
</file>