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3"/>
  </p:sldMasterIdLst>
  <p:sldIdLst>
    <p:sldId id="257" r:id="rId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44"/>
    <p:restoredTop sz="94658"/>
  </p:normalViewPr>
  <p:slideViewPr>
    <p:cSldViewPr snapToGrid="0" snapToObjects="1">
      <p:cViewPr varScale="1">
        <p:scale>
          <a:sx n="99" d="100"/>
          <a:sy n="99" d="100"/>
        </p:scale>
        <p:origin x="200" y="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5142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060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5" r:id="rId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 kern="1200">
          <a:solidFill>
            <a:srgbClr val="FDBC38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FDBC38"/>
          </a:solidFill>
          <a:latin typeface="Calibri" panose="020F05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FDBC38"/>
          </a:solidFill>
          <a:latin typeface="Calibri" panose="020F05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FDBC38"/>
          </a:solidFill>
          <a:latin typeface="Calibri" panose="020F05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FDBC38"/>
          </a:solidFill>
          <a:latin typeface="Calibri" panose="020F05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rgbClr val="FDBC38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FDBC38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FDBC38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FDBC38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FDBC38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83163B2A-4F20-592E-EBEA-AE53334DABF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7710488" y="5102225"/>
            <a:ext cx="3621087" cy="65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3200" dirty="0">
              <a:solidFill>
                <a:srgbClr val="21325C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ottom Left Logo">
  <a:themeElements>
    <a:clrScheme name="SBCV Ad Slides">
      <a:dk1>
        <a:srgbClr val="FEFFFF"/>
      </a:dk1>
      <a:lt1>
        <a:srgbClr val="97D6FD"/>
      </a:lt1>
      <a:dk2>
        <a:srgbClr val="214065"/>
      </a:dk2>
      <a:lt2>
        <a:srgbClr val="97D6FD"/>
      </a:lt2>
      <a:accent1>
        <a:srgbClr val="FED748"/>
      </a:accent1>
      <a:accent2>
        <a:srgbClr val="E77A2F"/>
      </a:accent2>
      <a:accent3>
        <a:srgbClr val="AC956E"/>
      </a:accent3>
      <a:accent4>
        <a:srgbClr val="B76831"/>
      </a:accent4>
      <a:accent5>
        <a:srgbClr val="8BA3BE"/>
      </a:accent5>
      <a:accent6>
        <a:srgbClr val="730E00"/>
      </a:accent6>
      <a:hlink>
        <a:srgbClr val="F57054"/>
      </a:hlink>
      <a:folHlink>
        <a:srgbClr val="FECD51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AA45BEC21257429699C6F50585A787" ma:contentTypeVersion="14" ma:contentTypeDescription="Create a new document." ma:contentTypeScope="" ma:versionID="01dad2ec62f255543edb3c4f0ffad360">
  <xsd:schema xmlns:xsd="http://www.w3.org/2001/XMLSchema" xmlns:xs="http://www.w3.org/2001/XMLSchema" xmlns:p="http://schemas.microsoft.com/office/2006/metadata/properties" xmlns:ns2="ddd85762-79b6-4ba8-84b9-c5badc543a51" xmlns:ns3="063e2c3b-4262-4ba6-bfc3-18f98c9c376b" targetNamespace="http://schemas.microsoft.com/office/2006/metadata/properties" ma:root="true" ma:fieldsID="d11a837420786e775b775f6b0026df07" ns2:_="" ns3:_="">
    <xsd:import namespace="ddd85762-79b6-4ba8-84b9-c5badc543a51"/>
    <xsd:import namespace="063e2c3b-4262-4ba6-bfc3-18f98c9c37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d85762-79b6-4ba8-84b9-c5badc543a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fe65af0-6d64-497d-9087-ae30cad6436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3e2c3b-4262-4ba6-bfc3-18f98c9c376b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ca7a82b0-3be9-4340-97e6-addf871783a4}" ma:internalName="TaxCatchAll" ma:showField="CatchAllData" ma:web="063e2c3b-4262-4ba6-bfc3-18f98c9c37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C037618-DA54-47F0-826F-080112A2E6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dd85762-79b6-4ba8-84b9-c5badc543a51"/>
    <ds:schemaRef ds:uri="063e2c3b-4262-4ba6-bfc3-18f98c9c37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7B87786-DF09-4554-82CD-3B999A298A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Bottom Left Logo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Bobby Puffenburger</dc:creator>
  <cp:lastModifiedBy>Patti Spencer</cp:lastModifiedBy>
  <cp:revision>10</cp:revision>
  <dcterms:created xsi:type="dcterms:W3CDTF">2019-03-15T15:51:26Z</dcterms:created>
  <dcterms:modified xsi:type="dcterms:W3CDTF">2024-07-22T23:20:41Z</dcterms:modified>
</cp:coreProperties>
</file>