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3"/>
  </p:notesMasterIdLst>
  <p:handoutMasterIdLst>
    <p:handoutMasterId r:id="rId34"/>
  </p:handoutMasterIdLst>
  <p:sldIdLst>
    <p:sldId id="273" r:id="rId5"/>
    <p:sldId id="276" r:id="rId6"/>
    <p:sldId id="274" r:id="rId7"/>
    <p:sldId id="271" r:id="rId8"/>
    <p:sldId id="310" r:id="rId9"/>
    <p:sldId id="308" r:id="rId10"/>
    <p:sldId id="313" r:id="rId11"/>
    <p:sldId id="312" r:id="rId12"/>
    <p:sldId id="311" r:id="rId13"/>
    <p:sldId id="292" r:id="rId14"/>
    <p:sldId id="293" r:id="rId15"/>
    <p:sldId id="294" r:id="rId16"/>
    <p:sldId id="295" r:id="rId17"/>
    <p:sldId id="314" r:id="rId18"/>
    <p:sldId id="281" r:id="rId19"/>
    <p:sldId id="282" r:id="rId20"/>
    <p:sldId id="309" r:id="rId21"/>
    <p:sldId id="302" r:id="rId22"/>
    <p:sldId id="298" r:id="rId23"/>
    <p:sldId id="303" r:id="rId24"/>
    <p:sldId id="297" r:id="rId25"/>
    <p:sldId id="279" r:id="rId26"/>
    <p:sldId id="296" r:id="rId27"/>
    <p:sldId id="266" r:id="rId28"/>
    <p:sldId id="307" r:id="rId29"/>
    <p:sldId id="306" r:id="rId30"/>
    <p:sldId id="305" r:id="rId31"/>
    <p:sldId id="280" r:id="rId3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3B8C47-3A22-C04F-A29C-9531DBA706B4}" v="123" dt="2025-03-01T16:45:46.6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191" autoAdjust="0"/>
    <p:restoredTop sz="95756" autoAdjust="0"/>
  </p:normalViewPr>
  <p:slideViewPr>
    <p:cSldViewPr snapToGrid="0">
      <p:cViewPr varScale="1">
        <p:scale>
          <a:sx n="92" d="100"/>
          <a:sy n="92" d="100"/>
        </p:scale>
        <p:origin x="200" y="5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5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e Young" userId="dee7342a-6cbd-437b-95cd-89ee0488239c" providerId="ADAL" clId="{5BF70B1F-DDFA-2044-90AC-2BDA53B0B137}"/>
    <pc:docChg chg="custSel addSld delSld modSld sldOrd">
      <pc:chgData name="Mike Young" userId="dee7342a-6cbd-437b-95cd-89ee0488239c" providerId="ADAL" clId="{5BF70B1F-DDFA-2044-90AC-2BDA53B0B137}" dt="2024-03-02T14:17:12.096" v="1855" actId="12"/>
      <pc:docMkLst>
        <pc:docMk/>
      </pc:docMkLst>
      <pc:sldChg chg="del ord">
        <pc:chgData name="Mike Young" userId="dee7342a-6cbd-437b-95cd-89ee0488239c" providerId="ADAL" clId="{5BF70B1F-DDFA-2044-90AC-2BDA53B0B137}" dt="2024-03-02T11:19:32.480" v="1151" actId="2696"/>
        <pc:sldMkLst>
          <pc:docMk/>
          <pc:sldMk cId="1833647953" sldId="257"/>
        </pc:sldMkLst>
      </pc:sldChg>
      <pc:sldChg chg="del">
        <pc:chgData name="Mike Young" userId="dee7342a-6cbd-437b-95cd-89ee0488239c" providerId="ADAL" clId="{5BF70B1F-DDFA-2044-90AC-2BDA53B0B137}" dt="2024-03-02T11:19:32.490" v="1154" actId="2696"/>
        <pc:sldMkLst>
          <pc:docMk/>
          <pc:sldMk cId="135298743" sldId="258"/>
        </pc:sldMkLst>
      </pc:sldChg>
      <pc:sldChg chg="del">
        <pc:chgData name="Mike Young" userId="dee7342a-6cbd-437b-95cd-89ee0488239c" providerId="ADAL" clId="{5BF70B1F-DDFA-2044-90AC-2BDA53B0B137}" dt="2024-03-02T11:19:32.487" v="1153" actId="2696"/>
        <pc:sldMkLst>
          <pc:docMk/>
          <pc:sldMk cId="1198049308" sldId="259"/>
        </pc:sldMkLst>
      </pc:sldChg>
      <pc:sldChg chg="del">
        <pc:chgData name="Mike Young" userId="dee7342a-6cbd-437b-95cd-89ee0488239c" providerId="ADAL" clId="{5BF70B1F-DDFA-2044-90AC-2BDA53B0B137}" dt="2024-03-02T11:19:32.522" v="1163" actId="2696"/>
        <pc:sldMkLst>
          <pc:docMk/>
          <pc:sldMk cId="4097728416" sldId="260"/>
        </pc:sldMkLst>
      </pc:sldChg>
      <pc:sldChg chg="del">
        <pc:chgData name="Mike Young" userId="dee7342a-6cbd-437b-95cd-89ee0488239c" providerId="ADAL" clId="{5BF70B1F-DDFA-2044-90AC-2BDA53B0B137}" dt="2024-03-02T11:19:32.512" v="1160" actId="2696"/>
        <pc:sldMkLst>
          <pc:docMk/>
          <pc:sldMk cId="3699557577" sldId="261"/>
        </pc:sldMkLst>
      </pc:sldChg>
      <pc:sldChg chg="del">
        <pc:chgData name="Mike Young" userId="dee7342a-6cbd-437b-95cd-89ee0488239c" providerId="ADAL" clId="{5BF70B1F-DDFA-2044-90AC-2BDA53B0B137}" dt="2024-03-02T11:19:32.497" v="1156" actId="2696"/>
        <pc:sldMkLst>
          <pc:docMk/>
          <pc:sldMk cId="3695266843" sldId="262"/>
        </pc:sldMkLst>
      </pc:sldChg>
      <pc:sldChg chg="del">
        <pc:chgData name="Mike Young" userId="dee7342a-6cbd-437b-95cd-89ee0488239c" providerId="ADAL" clId="{5BF70B1F-DDFA-2044-90AC-2BDA53B0B137}" dt="2024-03-02T11:19:32.504" v="1158" actId="2696"/>
        <pc:sldMkLst>
          <pc:docMk/>
          <pc:sldMk cId="1869448501" sldId="263"/>
        </pc:sldMkLst>
      </pc:sldChg>
      <pc:sldChg chg="del">
        <pc:chgData name="Mike Young" userId="dee7342a-6cbd-437b-95cd-89ee0488239c" providerId="ADAL" clId="{5BF70B1F-DDFA-2044-90AC-2BDA53B0B137}" dt="2024-03-02T11:19:32.516" v="1161" actId="2696"/>
        <pc:sldMkLst>
          <pc:docMk/>
          <pc:sldMk cId="2065837440" sldId="264"/>
        </pc:sldMkLst>
      </pc:sldChg>
      <pc:sldChg chg="del">
        <pc:chgData name="Mike Young" userId="dee7342a-6cbd-437b-95cd-89ee0488239c" providerId="ADAL" clId="{5BF70B1F-DDFA-2044-90AC-2BDA53B0B137}" dt="2024-03-02T11:19:32.509" v="1159" actId="2696"/>
        <pc:sldMkLst>
          <pc:docMk/>
          <pc:sldMk cId="2934578369" sldId="265"/>
        </pc:sldMkLst>
      </pc:sldChg>
      <pc:sldChg chg="modSp mod">
        <pc:chgData name="Mike Young" userId="dee7342a-6cbd-437b-95cd-89ee0488239c" providerId="ADAL" clId="{5BF70B1F-DDFA-2044-90AC-2BDA53B0B137}" dt="2024-03-02T11:19:58.675" v="1166" actId="14100"/>
        <pc:sldMkLst>
          <pc:docMk/>
          <pc:sldMk cId="3595091650" sldId="266"/>
        </pc:sldMkLst>
      </pc:sldChg>
      <pc:sldChg chg="del">
        <pc:chgData name="Mike Young" userId="dee7342a-6cbd-437b-95cd-89ee0488239c" providerId="ADAL" clId="{5BF70B1F-DDFA-2044-90AC-2BDA53B0B137}" dt="2024-03-02T11:19:32.501" v="1157" actId="2696"/>
        <pc:sldMkLst>
          <pc:docMk/>
          <pc:sldMk cId="2771421179" sldId="267"/>
        </pc:sldMkLst>
      </pc:sldChg>
      <pc:sldChg chg="del">
        <pc:chgData name="Mike Young" userId="dee7342a-6cbd-437b-95cd-89ee0488239c" providerId="ADAL" clId="{5BF70B1F-DDFA-2044-90AC-2BDA53B0B137}" dt="2024-03-02T11:19:32.519" v="1162" actId="2696"/>
        <pc:sldMkLst>
          <pc:docMk/>
          <pc:sldMk cId="3280033700" sldId="270"/>
        </pc:sldMkLst>
      </pc:sldChg>
      <pc:sldChg chg="del">
        <pc:chgData name="Mike Young" userId="dee7342a-6cbd-437b-95cd-89ee0488239c" providerId="ADAL" clId="{5BF70B1F-DDFA-2044-90AC-2BDA53B0B137}" dt="2024-03-02T11:19:32.494" v="1155" actId="2696"/>
        <pc:sldMkLst>
          <pc:docMk/>
          <pc:sldMk cId="985354850" sldId="272"/>
        </pc:sldMkLst>
      </pc:sldChg>
      <pc:sldChg chg="del">
        <pc:chgData name="Mike Young" userId="dee7342a-6cbd-437b-95cd-89ee0488239c" providerId="ADAL" clId="{5BF70B1F-DDFA-2044-90AC-2BDA53B0B137}" dt="2024-03-02T11:19:32.484" v="1152" actId="2696"/>
        <pc:sldMkLst>
          <pc:docMk/>
          <pc:sldMk cId="190771024" sldId="277"/>
        </pc:sldMkLst>
      </pc:sldChg>
      <pc:sldChg chg="ord">
        <pc:chgData name="Mike Young" userId="dee7342a-6cbd-437b-95cd-89ee0488239c" providerId="ADAL" clId="{5BF70B1F-DDFA-2044-90AC-2BDA53B0B137}" dt="2024-03-02T11:19:46.208" v="1164" actId="20578"/>
        <pc:sldMkLst>
          <pc:docMk/>
          <pc:sldMk cId="1870589186" sldId="279"/>
        </pc:sldMkLst>
      </pc:sldChg>
      <pc:sldChg chg="modSp mod modAnim">
        <pc:chgData name="Mike Young" userId="dee7342a-6cbd-437b-95cd-89ee0488239c" providerId="ADAL" clId="{5BF70B1F-DDFA-2044-90AC-2BDA53B0B137}" dt="2024-03-02T14:17:12.096" v="1855" actId="12"/>
        <pc:sldMkLst>
          <pc:docMk/>
          <pc:sldMk cId="991971422" sldId="281"/>
        </pc:sldMkLst>
      </pc:sldChg>
      <pc:sldChg chg="modSp mod modAnim">
        <pc:chgData name="Mike Young" userId="dee7342a-6cbd-437b-95cd-89ee0488239c" providerId="ADAL" clId="{5BF70B1F-DDFA-2044-90AC-2BDA53B0B137}" dt="2024-03-02T14:10:05.360" v="1386" actId="20577"/>
        <pc:sldMkLst>
          <pc:docMk/>
          <pc:sldMk cId="1773929766" sldId="282"/>
        </pc:sldMkLst>
      </pc:sldChg>
      <pc:sldChg chg="del setBg">
        <pc:chgData name="Mike Young" userId="dee7342a-6cbd-437b-95cd-89ee0488239c" providerId="ADAL" clId="{5BF70B1F-DDFA-2044-90AC-2BDA53B0B137}" dt="2024-03-02T01:54:49.373" v="781" actId="2696"/>
        <pc:sldMkLst>
          <pc:docMk/>
          <pc:sldMk cId="0" sldId="291"/>
        </pc:sldMkLst>
      </pc:sldChg>
      <pc:sldChg chg="setBg">
        <pc:chgData name="Mike Young" userId="dee7342a-6cbd-437b-95cd-89ee0488239c" providerId="ADAL" clId="{5BF70B1F-DDFA-2044-90AC-2BDA53B0B137}" dt="2024-03-02T01:33:23.788" v="0"/>
        <pc:sldMkLst>
          <pc:docMk/>
          <pc:sldMk cId="0" sldId="292"/>
        </pc:sldMkLst>
      </pc:sldChg>
      <pc:sldChg chg="setBg">
        <pc:chgData name="Mike Young" userId="dee7342a-6cbd-437b-95cd-89ee0488239c" providerId="ADAL" clId="{5BF70B1F-DDFA-2044-90AC-2BDA53B0B137}" dt="2024-03-02T01:33:23.788" v="0"/>
        <pc:sldMkLst>
          <pc:docMk/>
          <pc:sldMk cId="0" sldId="293"/>
        </pc:sldMkLst>
      </pc:sldChg>
      <pc:sldChg chg="setBg">
        <pc:chgData name="Mike Young" userId="dee7342a-6cbd-437b-95cd-89ee0488239c" providerId="ADAL" clId="{5BF70B1F-DDFA-2044-90AC-2BDA53B0B137}" dt="2024-03-02T01:33:23.788" v="0"/>
        <pc:sldMkLst>
          <pc:docMk/>
          <pc:sldMk cId="0" sldId="294"/>
        </pc:sldMkLst>
      </pc:sldChg>
      <pc:sldChg chg="setBg">
        <pc:chgData name="Mike Young" userId="dee7342a-6cbd-437b-95cd-89ee0488239c" providerId="ADAL" clId="{5BF70B1F-DDFA-2044-90AC-2BDA53B0B137}" dt="2024-03-02T01:33:23.788" v="0"/>
        <pc:sldMkLst>
          <pc:docMk/>
          <pc:sldMk cId="0" sldId="295"/>
        </pc:sldMkLst>
      </pc:sldChg>
      <pc:sldChg chg="modSp add mod modAnim">
        <pc:chgData name="Mike Young" userId="dee7342a-6cbd-437b-95cd-89ee0488239c" providerId="ADAL" clId="{5BF70B1F-DDFA-2044-90AC-2BDA53B0B137}" dt="2024-03-02T14:13:18.148" v="1779" actId="20577"/>
        <pc:sldMkLst>
          <pc:docMk/>
          <pc:sldMk cId="3847206349" sldId="296"/>
        </pc:sldMkLst>
      </pc:sldChg>
      <pc:sldChg chg="modSp add mod modAnim">
        <pc:chgData name="Mike Young" userId="dee7342a-6cbd-437b-95cd-89ee0488239c" providerId="ADAL" clId="{5BF70B1F-DDFA-2044-90AC-2BDA53B0B137}" dt="2024-03-02T14:12:55.900" v="1737" actId="20577"/>
        <pc:sldMkLst>
          <pc:docMk/>
          <pc:sldMk cId="1549512841" sldId="297"/>
        </pc:sldMkLst>
      </pc:sldChg>
      <pc:sldChg chg="modSp add mod ord modAnim">
        <pc:chgData name="Mike Young" userId="dee7342a-6cbd-437b-95cd-89ee0488239c" providerId="ADAL" clId="{5BF70B1F-DDFA-2044-90AC-2BDA53B0B137}" dt="2024-03-02T14:15:27.114" v="1805"/>
        <pc:sldMkLst>
          <pc:docMk/>
          <pc:sldMk cId="2647347240" sldId="298"/>
        </pc:sldMkLst>
      </pc:sldChg>
      <pc:sldChg chg="modSp add del mod modAnim">
        <pc:chgData name="Mike Young" userId="dee7342a-6cbd-437b-95cd-89ee0488239c" providerId="ADAL" clId="{5BF70B1F-DDFA-2044-90AC-2BDA53B0B137}" dt="2024-03-02T14:13:01.363" v="1738" actId="2696"/>
        <pc:sldMkLst>
          <pc:docMk/>
          <pc:sldMk cId="1652297217" sldId="299"/>
        </pc:sldMkLst>
      </pc:sldChg>
      <pc:sldChg chg="addSp delSp modSp new del">
        <pc:chgData name="Mike Young" userId="dee7342a-6cbd-437b-95cd-89ee0488239c" providerId="ADAL" clId="{5BF70B1F-DDFA-2044-90AC-2BDA53B0B137}" dt="2024-03-02T01:54:35.885" v="780" actId="2696"/>
        <pc:sldMkLst>
          <pc:docMk/>
          <pc:sldMk cId="3998427127" sldId="300"/>
        </pc:sldMkLst>
      </pc:sldChg>
      <pc:sldChg chg="addSp delSp modSp new mod setBg">
        <pc:chgData name="Mike Young" userId="dee7342a-6cbd-437b-95cd-89ee0488239c" providerId="ADAL" clId="{5BF70B1F-DDFA-2044-90AC-2BDA53B0B137}" dt="2024-03-02T01:54:27.369" v="779" actId="1076"/>
        <pc:sldMkLst>
          <pc:docMk/>
          <pc:sldMk cId="4012035792" sldId="301"/>
        </pc:sldMkLst>
      </pc:sldChg>
      <pc:sldChg chg="modSp add mod">
        <pc:chgData name="Mike Young" userId="dee7342a-6cbd-437b-95cd-89ee0488239c" providerId="ADAL" clId="{5BF70B1F-DDFA-2044-90AC-2BDA53B0B137}" dt="2024-03-02T11:16:27.364" v="930" actId="20577"/>
        <pc:sldMkLst>
          <pc:docMk/>
          <pc:sldMk cId="4092988824" sldId="302"/>
        </pc:sldMkLst>
      </pc:sldChg>
      <pc:sldChg chg="modSp add mod modAnim">
        <pc:chgData name="Mike Young" userId="dee7342a-6cbd-437b-95cd-89ee0488239c" providerId="ADAL" clId="{5BF70B1F-DDFA-2044-90AC-2BDA53B0B137}" dt="2024-03-02T14:13:31.446" v="1800"/>
        <pc:sldMkLst>
          <pc:docMk/>
          <pc:sldMk cId="1378234567" sldId="303"/>
        </pc:sldMkLst>
      </pc:sldChg>
      <pc:sldChg chg="add setBg">
        <pc:chgData name="Mike Young" userId="dee7342a-6cbd-437b-95cd-89ee0488239c" providerId="ADAL" clId="{5BF70B1F-DDFA-2044-90AC-2BDA53B0B137}" dt="2024-03-02T14:13:53.192" v="1801"/>
        <pc:sldMkLst>
          <pc:docMk/>
          <pc:sldMk cId="3114772675" sldId="304"/>
        </pc:sldMkLst>
      </pc:sldChg>
      <pc:sldChg chg="add">
        <pc:chgData name="Mike Young" userId="dee7342a-6cbd-437b-95cd-89ee0488239c" providerId="ADAL" clId="{5BF70B1F-DDFA-2044-90AC-2BDA53B0B137}" dt="2024-03-02T14:14:02.006" v="1802"/>
        <pc:sldMkLst>
          <pc:docMk/>
          <pc:sldMk cId="1774110458" sldId="305"/>
        </pc:sldMkLst>
      </pc:sldChg>
      <pc:sldChg chg="add">
        <pc:chgData name="Mike Young" userId="dee7342a-6cbd-437b-95cd-89ee0488239c" providerId="ADAL" clId="{5BF70B1F-DDFA-2044-90AC-2BDA53B0B137}" dt="2024-03-02T14:14:10.341" v="1803"/>
        <pc:sldMkLst>
          <pc:docMk/>
          <pc:sldMk cId="751647650" sldId="306"/>
        </pc:sldMkLst>
      </pc:sldChg>
    </pc:docChg>
  </pc:docChgLst>
  <pc:docChgLst>
    <pc:chgData name="Mike Young" userId="dee7342a-6cbd-437b-95cd-89ee0488239c" providerId="ADAL" clId="{8E3B8C47-3A22-C04F-A29C-9531DBA706B4}"/>
    <pc:docChg chg="custSel addSld delSld modSld sldOrd">
      <pc:chgData name="Mike Young" userId="dee7342a-6cbd-437b-95cd-89ee0488239c" providerId="ADAL" clId="{8E3B8C47-3A22-C04F-A29C-9531DBA706B4}" dt="2025-03-01T16:46:38.853" v="752" actId="20578"/>
      <pc:docMkLst>
        <pc:docMk/>
      </pc:docMkLst>
      <pc:sldChg chg="addSp modSp mod ord">
        <pc:chgData name="Mike Young" userId="dee7342a-6cbd-437b-95cd-89ee0488239c" providerId="ADAL" clId="{8E3B8C47-3A22-C04F-A29C-9531DBA706B4}" dt="2025-03-01T16:46:38.853" v="752" actId="20578"/>
        <pc:sldMkLst>
          <pc:docMk/>
          <pc:sldMk cId="1224311863" sldId="271"/>
        </pc:sldMkLst>
        <pc:spChg chg="add mod">
          <ac:chgData name="Mike Young" userId="dee7342a-6cbd-437b-95cd-89ee0488239c" providerId="ADAL" clId="{8E3B8C47-3A22-C04F-A29C-9531DBA706B4}" dt="2025-03-01T15:11:27.767" v="741" actId="14100"/>
          <ac:spMkLst>
            <pc:docMk/>
            <pc:sldMk cId="1224311863" sldId="271"/>
            <ac:spMk id="2" creationId="{C0518DCD-9107-874E-3C0D-D001ED62C78D}"/>
          </ac:spMkLst>
        </pc:spChg>
        <pc:picChg chg="add mod">
          <ac:chgData name="Mike Young" userId="dee7342a-6cbd-437b-95cd-89ee0488239c" providerId="ADAL" clId="{8E3B8C47-3A22-C04F-A29C-9531DBA706B4}" dt="2025-03-01T15:12:26.633" v="745" actId="1076"/>
          <ac:picMkLst>
            <pc:docMk/>
            <pc:sldMk cId="1224311863" sldId="271"/>
            <ac:picMk id="1026" creationId="{4D76D432-BB28-6123-AD09-F8103F14A6EA}"/>
          </ac:picMkLst>
        </pc:picChg>
      </pc:sldChg>
      <pc:sldChg chg="ord">
        <pc:chgData name="Mike Young" userId="dee7342a-6cbd-437b-95cd-89ee0488239c" providerId="ADAL" clId="{8E3B8C47-3A22-C04F-A29C-9531DBA706B4}" dt="2025-03-01T15:06:57.445" v="263" actId="20578"/>
        <pc:sldMkLst>
          <pc:docMk/>
          <pc:sldMk cId="4217848881" sldId="274"/>
        </pc:sldMkLst>
      </pc:sldChg>
      <pc:sldChg chg="del">
        <pc:chgData name="Mike Young" userId="dee7342a-6cbd-437b-95cd-89ee0488239c" providerId="ADAL" clId="{8E3B8C47-3A22-C04F-A29C-9531DBA706B4}" dt="2025-03-01T15:06:48.166" v="262" actId="2696"/>
        <pc:sldMkLst>
          <pc:docMk/>
          <pc:sldMk cId="4012035792" sldId="301"/>
        </pc:sldMkLst>
      </pc:sldChg>
      <pc:sldChg chg="del">
        <pc:chgData name="Mike Young" userId="dee7342a-6cbd-437b-95cd-89ee0488239c" providerId="ADAL" clId="{8E3B8C47-3A22-C04F-A29C-9531DBA706B4}" dt="2025-03-01T15:06:35.955" v="261" actId="2696"/>
        <pc:sldMkLst>
          <pc:docMk/>
          <pc:sldMk cId="3114772675" sldId="304"/>
        </pc:sldMkLst>
      </pc:sldChg>
      <pc:sldChg chg="addSp modSp add mod modAnim">
        <pc:chgData name="Mike Young" userId="dee7342a-6cbd-437b-95cd-89ee0488239c" providerId="ADAL" clId="{8E3B8C47-3A22-C04F-A29C-9531DBA706B4}" dt="2025-02-26T20:44:36.041" v="138" actId="14100"/>
        <pc:sldMkLst>
          <pc:docMk/>
          <pc:sldMk cId="2009810329" sldId="307"/>
        </pc:sldMkLst>
        <pc:spChg chg="mod">
          <ac:chgData name="Mike Young" userId="dee7342a-6cbd-437b-95cd-89ee0488239c" providerId="ADAL" clId="{8E3B8C47-3A22-C04F-A29C-9531DBA706B4}" dt="2025-02-26T20:41:30.243" v="57" actId="20577"/>
          <ac:spMkLst>
            <pc:docMk/>
            <pc:sldMk cId="2009810329" sldId="307"/>
            <ac:spMk id="3" creationId="{91BA2832-FDA2-3E94-91B3-465B705C3B2B}"/>
          </ac:spMkLst>
        </pc:spChg>
        <pc:spChg chg="mod">
          <ac:chgData name="Mike Young" userId="dee7342a-6cbd-437b-95cd-89ee0488239c" providerId="ADAL" clId="{8E3B8C47-3A22-C04F-A29C-9531DBA706B4}" dt="2025-02-26T20:44:36.041" v="138" actId="14100"/>
          <ac:spMkLst>
            <pc:docMk/>
            <pc:sldMk cId="2009810329" sldId="307"/>
            <ac:spMk id="5" creationId="{A98AED46-FEA9-CB35-8C48-1B92A8C5FA4C}"/>
          </ac:spMkLst>
        </pc:spChg>
        <pc:picChg chg="mod">
          <ac:chgData name="Mike Young" userId="dee7342a-6cbd-437b-95cd-89ee0488239c" providerId="ADAL" clId="{8E3B8C47-3A22-C04F-A29C-9531DBA706B4}" dt="2025-02-26T20:43:17.328" v="130" actId="688"/>
          <ac:picMkLst>
            <pc:docMk/>
            <pc:sldMk cId="2009810329" sldId="307"/>
            <ac:picMk id="4" creationId="{1AD37050-00A7-8A1E-D3B8-8EBF7C7CDEC5}"/>
          </ac:picMkLst>
        </pc:picChg>
        <pc:picChg chg="add mod">
          <ac:chgData name="Mike Young" userId="dee7342a-6cbd-437b-95cd-89ee0488239c" providerId="ADAL" clId="{8E3B8C47-3A22-C04F-A29C-9531DBA706B4}" dt="2025-02-26T20:44:20.779" v="135" actId="1076"/>
          <ac:picMkLst>
            <pc:docMk/>
            <pc:sldMk cId="2009810329" sldId="307"/>
            <ac:picMk id="1028" creationId="{9EC00C4C-D132-2802-EB82-6F3FD2A4BA77}"/>
          </ac:picMkLst>
        </pc:picChg>
      </pc:sldChg>
      <pc:sldChg chg="add">
        <pc:chgData name="Mike Young" userId="dee7342a-6cbd-437b-95cd-89ee0488239c" providerId="ADAL" clId="{8E3B8C47-3A22-C04F-A29C-9531DBA706B4}" dt="2025-02-26T20:45:47.298" v="139"/>
        <pc:sldMkLst>
          <pc:docMk/>
          <pc:sldMk cId="2973342313" sldId="308"/>
        </pc:sldMkLst>
      </pc:sldChg>
      <pc:sldChg chg="add">
        <pc:chgData name="Mike Young" userId="dee7342a-6cbd-437b-95cd-89ee0488239c" providerId="ADAL" clId="{8E3B8C47-3A22-C04F-A29C-9531DBA706B4}" dt="2025-02-26T20:45:55.634" v="140"/>
        <pc:sldMkLst>
          <pc:docMk/>
          <pc:sldMk cId="4012247831" sldId="309"/>
        </pc:sldMkLst>
      </pc:sldChg>
      <pc:sldChg chg="addSp modSp add mod ord">
        <pc:chgData name="Mike Young" userId="dee7342a-6cbd-437b-95cd-89ee0488239c" providerId="ADAL" clId="{8E3B8C47-3A22-C04F-A29C-9531DBA706B4}" dt="2025-03-01T16:46:15.302" v="751" actId="20578"/>
        <pc:sldMkLst>
          <pc:docMk/>
          <pc:sldMk cId="522284539" sldId="310"/>
        </pc:sldMkLst>
        <pc:picChg chg="add mod">
          <ac:chgData name="Mike Young" userId="dee7342a-6cbd-437b-95cd-89ee0488239c" providerId="ADAL" clId="{8E3B8C47-3A22-C04F-A29C-9531DBA706B4}" dt="2025-03-01T16:45:59.059" v="750" actId="1076"/>
          <ac:picMkLst>
            <pc:docMk/>
            <pc:sldMk cId="522284539" sldId="310"/>
            <ac:picMk id="3" creationId="{BED4CBB5-23C6-2FCE-909F-3C1E93E195A2}"/>
          </ac:picMkLst>
        </pc:picChg>
      </pc:sldChg>
      <pc:sldChg chg="addSp delSp modSp add mod ord modAnim">
        <pc:chgData name="Mike Young" userId="dee7342a-6cbd-437b-95cd-89ee0488239c" providerId="ADAL" clId="{8E3B8C47-3A22-C04F-A29C-9531DBA706B4}" dt="2025-03-01T15:03:47.430" v="255" actId="20578"/>
        <pc:sldMkLst>
          <pc:docMk/>
          <pc:sldMk cId="2355452814" sldId="311"/>
        </pc:sldMkLst>
        <pc:picChg chg="add mod">
          <ac:chgData name="Mike Young" userId="dee7342a-6cbd-437b-95cd-89ee0488239c" providerId="ADAL" clId="{8E3B8C47-3A22-C04F-A29C-9531DBA706B4}" dt="2025-03-01T14:46:51.594" v="239" actId="14100"/>
          <ac:picMkLst>
            <pc:docMk/>
            <pc:sldMk cId="2355452814" sldId="311"/>
            <ac:picMk id="3" creationId="{AA7A32AF-36FC-8D1D-27B8-73A3567B5E79}"/>
          </ac:picMkLst>
        </pc:picChg>
        <pc:picChg chg="add mod">
          <ac:chgData name="Mike Young" userId="dee7342a-6cbd-437b-95cd-89ee0488239c" providerId="ADAL" clId="{8E3B8C47-3A22-C04F-A29C-9531DBA706B4}" dt="2025-03-01T14:47:41.989" v="247" actId="1076"/>
          <ac:picMkLst>
            <pc:docMk/>
            <pc:sldMk cId="2355452814" sldId="311"/>
            <ac:picMk id="6" creationId="{0AD34F6A-80B9-C3E8-B424-3965866F60C3}"/>
          </ac:picMkLst>
        </pc:picChg>
        <pc:picChg chg="add del mod">
          <ac:chgData name="Mike Young" userId="dee7342a-6cbd-437b-95cd-89ee0488239c" providerId="ADAL" clId="{8E3B8C47-3A22-C04F-A29C-9531DBA706B4}" dt="2025-03-01T14:46:42.540" v="236" actId="478"/>
          <ac:picMkLst>
            <pc:docMk/>
            <pc:sldMk cId="2355452814" sldId="311"/>
            <ac:picMk id="8" creationId="{C1A17DE9-7C0C-C33D-99C0-037AAC44DA5F}"/>
          </ac:picMkLst>
        </pc:picChg>
        <pc:picChg chg="add mod">
          <ac:chgData name="Mike Young" userId="dee7342a-6cbd-437b-95cd-89ee0488239c" providerId="ADAL" clId="{8E3B8C47-3A22-C04F-A29C-9531DBA706B4}" dt="2025-03-01T14:47:26.779" v="246" actId="1076"/>
          <ac:picMkLst>
            <pc:docMk/>
            <pc:sldMk cId="2355452814" sldId="311"/>
            <ac:picMk id="10" creationId="{E3627D6D-7DE4-AB3A-3EFF-644CD2D97C03}"/>
          </ac:picMkLst>
        </pc:picChg>
        <pc:picChg chg="add mod">
          <ac:chgData name="Mike Young" userId="dee7342a-6cbd-437b-95cd-89ee0488239c" providerId="ADAL" clId="{8E3B8C47-3A22-C04F-A29C-9531DBA706B4}" dt="2025-03-01T14:47:15.528" v="245" actId="1076"/>
          <ac:picMkLst>
            <pc:docMk/>
            <pc:sldMk cId="2355452814" sldId="311"/>
            <ac:picMk id="12" creationId="{A68B659E-1B56-142C-A622-6D8D510E9C7A}"/>
          </ac:picMkLst>
        </pc:picChg>
      </pc:sldChg>
      <pc:sldChg chg="addSp delSp modSp add mod ord modAnim">
        <pc:chgData name="Mike Young" userId="dee7342a-6cbd-437b-95cd-89ee0488239c" providerId="ADAL" clId="{8E3B8C47-3A22-C04F-A29C-9531DBA706B4}" dt="2025-03-01T15:03:38.607" v="254" actId="20578"/>
        <pc:sldMkLst>
          <pc:docMk/>
          <pc:sldMk cId="26369280" sldId="312"/>
        </pc:sldMkLst>
        <pc:picChg chg="add mod">
          <ac:chgData name="Mike Young" userId="dee7342a-6cbd-437b-95cd-89ee0488239c" providerId="ADAL" clId="{8E3B8C47-3A22-C04F-A29C-9531DBA706B4}" dt="2025-03-01T14:44:43.773" v="208" actId="14100"/>
          <ac:picMkLst>
            <pc:docMk/>
            <pc:sldMk cId="26369280" sldId="312"/>
            <ac:picMk id="3" creationId="{45187B4C-A782-6FE9-2C09-1DD2FBDDE68C}"/>
          </ac:picMkLst>
        </pc:picChg>
        <pc:picChg chg="add del mod">
          <ac:chgData name="Mike Young" userId="dee7342a-6cbd-437b-95cd-89ee0488239c" providerId="ADAL" clId="{8E3B8C47-3A22-C04F-A29C-9531DBA706B4}" dt="2025-03-01T14:42:16.207" v="190" actId="478"/>
          <ac:picMkLst>
            <pc:docMk/>
            <pc:sldMk cId="26369280" sldId="312"/>
            <ac:picMk id="6" creationId="{5AC9F2B6-6411-46AA-CEC9-1CDB4807B494}"/>
          </ac:picMkLst>
        </pc:picChg>
        <pc:picChg chg="add mod">
          <ac:chgData name="Mike Young" userId="dee7342a-6cbd-437b-95cd-89ee0488239c" providerId="ADAL" clId="{8E3B8C47-3A22-C04F-A29C-9531DBA706B4}" dt="2025-03-01T14:45:37.659" v="218" actId="1076"/>
          <ac:picMkLst>
            <pc:docMk/>
            <pc:sldMk cId="26369280" sldId="312"/>
            <ac:picMk id="8" creationId="{DD61DA8D-B58F-6A87-5786-82A890FE4999}"/>
          </ac:picMkLst>
        </pc:picChg>
        <pc:picChg chg="add mod">
          <ac:chgData name="Mike Young" userId="dee7342a-6cbd-437b-95cd-89ee0488239c" providerId="ADAL" clId="{8E3B8C47-3A22-C04F-A29C-9531DBA706B4}" dt="2025-03-01T14:45:03.066" v="213" actId="14100"/>
          <ac:picMkLst>
            <pc:docMk/>
            <pc:sldMk cId="26369280" sldId="312"/>
            <ac:picMk id="10" creationId="{18EC0537-B092-4A0E-4081-BB80CB98DCE6}"/>
          </ac:picMkLst>
        </pc:picChg>
        <pc:picChg chg="add del mod">
          <ac:chgData name="Mike Young" userId="dee7342a-6cbd-437b-95cd-89ee0488239c" providerId="ADAL" clId="{8E3B8C47-3A22-C04F-A29C-9531DBA706B4}" dt="2025-03-01T14:43:58.220" v="200" actId="478"/>
          <ac:picMkLst>
            <pc:docMk/>
            <pc:sldMk cId="26369280" sldId="312"/>
            <ac:picMk id="12" creationId="{85B56818-358F-A33D-9F3A-3285B1BBD151}"/>
          </ac:picMkLst>
        </pc:picChg>
        <pc:picChg chg="add del mod">
          <ac:chgData name="Mike Young" userId="dee7342a-6cbd-437b-95cd-89ee0488239c" providerId="ADAL" clId="{8E3B8C47-3A22-C04F-A29C-9531DBA706B4}" dt="2025-03-01T14:43:49.796" v="199" actId="478"/>
          <ac:picMkLst>
            <pc:docMk/>
            <pc:sldMk cId="26369280" sldId="312"/>
            <ac:picMk id="14" creationId="{5223153A-12BE-23E7-1BC1-B44DBD4FB9E6}"/>
          </ac:picMkLst>
        </pc:picChg>
        <pc:picChg chg="add mod">
          <ac:chgData name="Mike Young" userId="dee7342a-6cbd-437b-95cd-89ee0488239c" providerId="ADAL" clId="{8E3B8C47-3A22-C04F-A29C-9531DBA706B4}" dt="2025-03-01T14:44:56.988" v="211" actId="14100"/>
          <ac:picMkLst>
            <pc:docMk/>
            <pc:sldMk cId="26369280" sldId="312"/>
            <ac:picMk id="16" creationId="{D2EB474A-CF9F-69DD-7ADB-373AF6C86483}"/>
          </ac:picMkLst>
        </pc:picChg>
      </pc:sldChg>
      <pc:sldChg chg="addSp modSp add mod ord modAnim">
        <pc:chgData name="Mike Young" userId="dee7342a-6cbd-437b-95cd-89ee0488239c" providerId="ADAL" clId="{8E3B8C47-3A22-C04F-A29C-9531DBA706B4}" dt="2025-03-01T15:03:26.966" v="253" actId="20578"/>
        <pc:sldMkLst>
          <pc:docMk/>
          <pc:sldMk cId="3458954926" sldId="313"/>
        </pc:sldMkLst>
        <pc:picChg chg="add mod">
          <ac:chgData name="Mike Young" userId="dee7342a-6cbd-437b-95cd-89ee0488239c" providerId="ADAL" clId="{8E3B8C47-3A22-C04F-A29C-9531DBA706B4}" dt="2025-03-01T14:39:02.041" v="162" actId="14100"/>
          <ac:picMkLst>
            <pc:docMk/>
            <pc:sldMk cId="3458954926" sldId="313"/>
            <ac:picMk id="3" creationId="{B6879212-BA64-2B95-1E8F-A7D69B52DBC4}"/>
          </ac:picMkLst>
        </pc:picChg>
        <pc:picChg chg="add mod">
          <ac:chgData name="Mike Young" userId="dee7342a-6cbd-437b-95cd-89ee0488239c" providerId="ADAL" clId="{8E3B8C47-3A22-C04F-A29C-9531DBA706B4}" dt="2025-03-01T14:39:37.920" v="170" actId="1076"/>
          <ac:picMkLst>
            <pc:docMk/>
            <pc:sldMk cId="3458954926" sldId="313"/>
            <ac:picMk id="6" creationId="{BD5BD71B-D86F-383A-E653-A31BBB80FAE8}"/>
          </ac:picMkLst>
        </pc:picChg>
        <pc:picChg chg="add mod">
          <ac:chgData name="Mike Young" userId="dee7342a-6cbd-437b-95cd-89ee0488239c" providerId="ADAL" clId="{8E3B8C47-3A22-C04F-A29C-9531DBA706B4}" dt="2025-03-01T14:39:10.007" v="164" actId="14100"/>
          <ac:picMkLst>
            <pc:docMk/>
            <pc:sldMk cId="3458954926" sldId="313"/>
            <ac:picMk id="8" creationId="{88A59F54-8D29-9393-C4D8-0AD4D8BCD3DE}"/>
          </ac:picMkLst>
        </pc:picChg>
        <pc:picChg chg="add mod">
          <ac:chgData name="Mike Young" userId="dee7342a-6cbd-437b-95cd-89ee0488239c" providerId="ADAL" clId="{8E3B8C47-3A22-C04F-A29C-9531DBA706B4}" dt="2025-03-01T14:39:05.325" v="163" actId="14100"/>
          <ac:picMkLst>
            <pc:docMk/>
            <pc:sldMk cId="3458954926" sldId="313"/>
            <ac:picMk id="10" creationId="{5A341B2C-4743-00BF-1D3C-C9340D6E15F0}"/>
          </ac:picMkLst>
        </pc:picChg>
      </pc:sldChg>
      <pc:sldChg chg="addSp modSp add mod ord">
        <pc:chgData name="Mike Young" userId="dee7342a-6cbd-437b-95cd-89ee0488239c" providerId="ADAL" clId="{8E3B8C47-3A22-C04F-A29C-9531DBA706B4}" dt="2025-03-01T15:06:31.752" v="260" actId="20578"/>
        <pc:sldMkLst>
          <pc:docMk/>
          <pc:sldMk cId="3586080734" sldId="314"/>
        </pc:sldMkLst>
        <pc:picChg chg="add mod">
          <ac:chgData name="Mike Young" userId="dee7342a-6cbd-437b-95cd-89ee0488239c" providerId="ADAL" clId="{8E3B8C47-3A22-C04F-A29C-9531DBA706B4}" dt="2025-03-01T15:05:33.688" v="256"/>
          <ac:picMkLst>
            <pc:docMk/>
            <pc:sldMk cId="3586080734" sldId="314"/>
            <ac:picMk id="2" creationId="{21003B13-E86B-1CBA-36DC-73995FC922B4}"/>
          </ac:picMkLst>
        </pc:picChg>
        <pc:picChg chg="add mod">
          <ac:chgData name="Mike Young" userId="dee7342a-6cbd-437b-95cd-89ee0488239c" providerId="ADAL" clId="{8E3B8C47-3A22-C04F-A29C-9531DBA706B4}" dt="2025-03-01T15:06:07.670" v="259" actId="14100"/>
          <ac:picMkLst>
            <pc:docMk/>
            <pc:sldMk cId="3586080734" sldId="314"/>
            <ac:picMk id="3" creationId="{8D85585D-1087-00C8-3186-473F446BCCE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752FE20-FC40-4A5A-A2A6-4DCFFDF78BBB}" type="datetimeFigureOut">
              <a:rPr lang="en-US" smtClean="0"/>
              <a:t>3/1/25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DFE69FA-2FFA-4FCC-92BE-5490EC979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44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F3E64-99D5-4E81-BD57-6F75DF11ED4D}" type="datetimeFigureOut">
              <a:rPr lang="en-US" smtClean="0"/>
              <a:t>3/1/25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6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947123-3188-4A5A-A630-2FB572E56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61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947123-3188-4A5A-A630-2FB572E56D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30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947123-3188-4A5A-A630-2FB572E56DC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31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947123-3188-4A5A-A630-2FB572E56DC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59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947123-3188-4A5A-A630-2FB572E56DC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14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947123-3188-4A5A-A630-2FB572E56DC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886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947123-3188-4A5A-A630-2FB572E56DC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534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947123-3188-4A5A-A630-2FB572E56DC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553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947123-3188-4A5A-A630-2FB572E56DC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314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7BDD2-DDB8-1DC5-288C-D9267C254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C1C17A-E3B6-1D58-6CE1-22871F9797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716708-9D8E-173B-95EC-EEB426CDB0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B1315-7963-0B95-A88F-757A4207D1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947123-3188-4A5A-A630-2FB572E56DC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836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947123-3188-4A5A-A630-2FB572E56DC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690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947123-3188-4A5A-A630-2FB572E56DC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9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8C762-90B5-529C-B79E-192999F9A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FC6C52-2BC2-B495-14F2-CF87512B47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EFC6C8-6F7D-2FA6-81CE-E0EDC6F230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B68449-A2DF-9F76-78D6-76A4D5353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947123-3188-4A5A-A630-2FB572E56D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72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8D69A9-C15C-054B-D43F-1F714DD0E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2E744A-E7E8-DF35-3ED7-38CFDEF98D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E7D484-B07D-FF9B-17E5-A2C367B550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28A18-052F-2147-D112-50C21A0442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947123-3188-4A5A-A630-2FB572E56D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66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99438-414B-EA52-9BC4-F6F84C2A8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4391E0-3620-4051-A8E9-3E5E42341C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D6B01F-C387-D3F9-F4D5-BFCB1348B1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9CC400-912F-CD1F-CA97-182BAFAA57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947123-3188-4A5A-A630-2FB572E56D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71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3842B-4D2C-AF6A-7DC3-68F85F3DB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F81636-11F5-DC8D-E2B8-79DCF4E65A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90B6A1-5C81-5925-D328-1C71E83307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F99DFB-2B5E-BABF-B2F2-C96B96B407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947123-3188-4A5A-A630-2FB572E56D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00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D8A151-639B-F66B-2876-B74CD5772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2C8639-EB3F-6D8F-139A-1594E5366E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E0FFA6-15BB-31A7-3310-B76E698A73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919DE-7CD0-D0C0-1EC5-93F417C9D1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947123-3188-4A5A-A630-2FB572E56D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99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B57151-120E-1A54-0D9B-BE9347C9A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0B5448-805C-D938-6770-E4142BBB75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4981AB-1037-795D-B5CB-BC5287DAF3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BFA95-56DB-CDA0-2B95-7B26D96AE1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947123-3188-4A5A-A630-2FB572E56DC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0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947123-3188-4A5A-A630-2FB572E56DC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390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F84BC-31A5-256B-A83B-3DDA871F0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547203-39C1-AF26-FB4F-62A7F028DB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5EC68C-6256-0C2A-20AE-1D70D43DEB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0F15D-BB33-2E37-8CB7-1C2EF8B6D4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947123-3188-4A5A-A630-2FB572E56DC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56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1635-8913-47E5-896C-E0A60096EF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A213-0B05-464F-B83E-C5281D499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857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1635-8913-47E5-896C-E0A60096EF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A213-0B05-464F-B83E-C5281D499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058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1635-8913-47E5-896C-E0A60096EF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A213-0B05-464F-B83E-C5281D499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20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1635-8913-47E5-896C-E0A60096EF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A213-0B05-464F-B83E-C5281D499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58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1635-8913-47E5-896C-E0A60096EF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A213-0B05-464F-B83E-C5281D499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7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1635-8913-47E5-896C-E0A60096EF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A213-0B05-464F-B83E-C5281D499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667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1635-8913-47E5-896C-E0A60096EF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A213-0B05-464F-B83E-C5281D499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38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1635-8913-47E5-896C-E0A60096EF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A213-0B05-464F-B83E-C5281D499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487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1635-8913-47E5-896C-E0A60096EF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A213-0B05-464F-B83E-C5281D499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007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1635-8913-47E5-896C-E0A60096EF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A213-0B05-464F-B83E-C5281D499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691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1635-8913-47E5-896C-E0A60096EF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A213-0B05-464F-B83E-C5281D499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308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71635-8913-47E5-896C-E0A60096EF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1A213-0B05-464F-B83E-C5281D499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14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703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949CF-82A7-6F9C-B748-1D65CCAB3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8195" name="Picture 2">
            <a:extLst>
              <a:ext uri="{FF2B5EF4-FFF2-40B4-BE49-F238E27FC236}">
                <a16:creationId xmlns:a16="http://schemas.microsoft.com/office/drawing/2014/main" id="{6B469451-C14A-9215-C515-21E4A1DA96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800" y="11113"/>
            <a:ext cx="4953000" cy="6521450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D9536-00FB-2682-AFC7-76798CCBB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9219" name="Content Placeholder 3">
            <a:extLst>
              <a:ext uri="{FF2B5EF4-FFF2-40B4-BE49-F238E27FC236}">
                <a16:creationId xmlns:a16="http://schemas.microsoft.com/office/drawing/2014/main" id="{12B6E559-3987-E1C6-6C0F-BB36A08FED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-990600"/>
            <a:ext cx="5867400" cy="881538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ACB53-B193-81CE-8D82-084977460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1267" name="Content Placeholder 3">
            <a:extLst>
              <a:ext uri="{FF2B5EF4-FFF2-40B4-BE49-F238E27FC236}">
                <a16:creationId xmlns:a16="http://schemas.microsoft.com/office/drawing/2014/main" id="{C3F710DE-7E6C-9EC2-61C9-F69DD0F16B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533400"/>
            <a:ext cx="8618538" cy="573563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113B4-615A-D779-0164-5B4C6F19A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2291" name="Content Placeholder 3">
            <a:extLst>
              <a:ext uri="{FF2B5EF4-FFF2-40B4-BE49-F238E27FC236}">
                <a16:creationId xmlns:a16="http://schemas.microsoft.com/office/drawing/2014/main" id="{C1525AFA-1A29-9CC5-13E4-4E4FD245BB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800" y="152401"/>
            <a:ext cx="4343400" cy="652621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461CBC-8C1B-AA06-BBC3-8AE29AD0C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2878A7-DAB3-479E-90F6-2B7AEAD47A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85585D-1087-00C8-3186-473F446BCC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9054" y="459068"/>
            <a:ext cx="7488381" cy="500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80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657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981200" y="31818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ysClr val="window" lastClr="FFFFFF"/>
                </a:solidFill>
                <a:latin typeface="Calibri"/>
              </a:rPr>
              <a:t>Wisdom from the Word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81200" y="1461182"/>
            <a:ext cx="9035143" cy="3945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ysClr val="window" lastClr="FFFFFF"/>
                </a:solidFill>
                <a:latin typeface="Calibri"/>
              </a:rPr>
              <a:t>Genesis 1,2,3</a:t>
            </a:r>
          </a:p>
          <a:p>
            <a:pPr lvl="1" indent="-342900">
              <a:defRPr/>
            </a:pPr>
            <a:r>
              <a:rPr lang="en-US" sz="2400" dirty="0">
                <a:solidFill>
                  <a:sysClr val="window" lastClr="FFFFFF"/>
                </a:solidFill>
                <a:latin typeface="Calibri"/>
              </a:rPr>
              <a:t>Creation Order, Creation Mandate, Fall, Curse</a:t>
            </a:r>
          </a:p>
          <a:p>
            <a:pPr>
              <a:defRPr/>
            </a:pPr>
            <a:r>
              <a:rPr lang="en-US" dirty="0">
                <a:solidFill>
                  <a:sysClr val="window" lastClr="FFFFFF"/>
                </a:solidFill>
                <a:latin typeface="Calibri"/>
              </a:rPr>
              <a:t>Mark 1</a:t>
            </a:r>
          </a:p>
          <a:p>
            <a:pPr lvl="1"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rPr>
              <a:t>Jesus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rPr>
              <a:t> Calls </a:t>
            </a:r>
            <a:r>
              <a:rPr lang="en-US" dirty="0">
                <a:solidFill>
                  <a:sysClr val="window" lastClr="FFFFFF"/>
                </a:solidFill>
              </a:rPr>
              <a:t>the Disciples</a:t>
            </a:r>
          </a:p>
          <a:p>
            <a:pPr>
              <a:defRPr/>
            </a:pP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rPr>
              <a:t>Matthew 28:19-20; Acts 1:8</a:t>
            </a:r>
          </a:p>
          <a:p>
            <a:pPr lvl="1">
              <a:defRPr/>
            </a:pP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rPr>
              <a:t>Sent out for the King </a:t>
            </a:r>
            <a:r>
              <a:rPr lang="en-US" dirty="0">
                <a:solidFill>
                  <a:sysClr val="window" lastClr="FFFFFF"/>
                </a:solidFill>
              </a:rPr>
              <a:t>and Kingdom</a:t>
            </a:r>
            <a:endParaRPr kumimoji="0" lang="en-US" b="0" i="0" u="none" strike="noStrike" kern="1200" cap="none" spc="0" normalizeH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  <a:p>
            <a:pPr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00050" lvl="1" indent="0"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97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981200" y="2673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ysClr val="window" lastClr="FFFFFF"/>
                </a:solidFill>
                <a:latin typeface="Calibri"/>
              </a:rPr>
              <a:t>Where are we?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38513" y="1677759"/>
            <a:ext cx="9847943" cy="3883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4000" dirty="0">
                <a:solidFill>
                  <a:sysClr val="window" lastClr="FFFFFF"/>
                </a:solidFill>
                <a:latin typeface="Calibri"/>
              </a:rPr>
              <a:t>Boys are losing ground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4000" dirty="0">
                <a:solidFill>
                  <a:sysClr val="window" lastClr="FFFFFF"/>
                </a:solidFill>
                <a:latin typeface="Calibri"/>
              </a:rPr>
              <a:t>Over 70% of boys leave the church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  <a:p>
            <a:pPr lvl="0">
              <a:defRPr/>
            </a:pPr>
            <a:r>
              <a:rPr lang="en-US" sz="4000" dirty="0">
                <a:solidFill>
                  <a:sysClr val="window" lastClr="FFFFFF"/>
                </a:solidFill>
              </a:rPr>
              <a:t>No clear vision of manhood</a:t>
            </a:r>
            <a:endParaRPr lang="en-US" sz="4000" dirty="0">
              <a:solidFill>
                <a:sysClr val="window" lastClr="FFFFFF"/>
              </a:solidFill>
              <a:latin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4000" dirty="0">
                <a:solidFill>
                  <a:sysClr val="window" lastClr="FFFFFF"/>
                </a:solidFill>
                <a:latin typeface="Calibri"/>
              </a:rPr>
              <a:t>Healthy role models are few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92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F0EBAA-D962-97D9-4221-132B885F3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79395F-7EFB-CAD7-BC9A-EFEB10A16A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BDA0BFD-4057-05DA-D128-DB67F6C2702E}"/>
              </a:ext>
            </a:extLst>
          </p:cNvPr>
          <p:cNvSpPr txBox="1">
            <a:spLocks/>
          </p:cNvSpPr>
          <p:nvPr/>
        </p:nvSpPr>
        <p:spPr>
          <a:xfrm>
            <a:off x="1981200" y="2673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ysClr val="window" lastClr="FFFFFF"/>
                </a:solidFill>
                <a:latin typeface="Calibri"/>
              </a:rPr>
              <a:t>Let’s Connect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81BE1D-8EBE-3D77-F94B-36C23580AE4E}"/>
              </a:ext>
            </a:extLst>
          </p:cNvPr>
          <p:cNvSpPr txBox="1">
            <a:spLocks/>
          </p:cNvSpPr>
          <p:nvPr/>
        </p:nvSpPr>
        <p:spPr>
          <a:xfrm>
            <a:off x="1447314" y="1569350"/>
            <a:ext cx="3955959" cy="3218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>
                <a:solidFill>
                  <a:sysClr val="window" lastClr="FFFFFF"/>
                </a:solidFill>
                <a:latin typeface="Calibri"/>
              </a:rPr>
              <a:t>Name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>
                <a:solidFill>
                  <a:sysClr val="window" lastClr="FFFFFF"/>
                </a:solidFill>
                <a:latin typeface="Calibri"/>
              </a:rPr>
              <a:t>Email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Church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Name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>
                <a:solidFill>
                  <a:sysClr val="window" lastClr="FFFFFF"/>
                </a:solidFill>
                <a:latin typeface="Calibri"/>
              </a:rPr>
              <a:t>Church</a:t>
            </a:r>
            <a:r>
              <a:rPr lang="en-US" dirty="0">
                <a:solidFill>
                  <a:sysClr val="window" lastClr="FFFFFF"/>
                </a:solidFill>
                <a:latin typeface="Calibri"/>
              </a:rPr>
              <a:t> Role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 Mike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73E9181-4757-E4DD-0B40-D760CB51E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123" y="1410380"/>
            <a:ext cx="3317677" cy="337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24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981200" y="2673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ysClr val="window" lastClr="FFFFFF"/>
                </a:solidFill>
                <a:latin typeface="Calibri"/>
              </a:rPr>
              <a:t>How did we get here?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38513" y="1677759"/>
            <a:ext cx="9847943" cy="3883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4000" dirty="0">
                <a:solidFill>
                  <a:sysClr val="window" lastClr="FFFFFF"/>
                </a:solidFill>
                <a:latin typeface="Calibri"/>
              </a:rPr>
              <a:t>Feminism - Equality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rPr>
              <a:t>Androgenization – Sameness</a:t>
            </a:r>
          </a:p>
          <a:p>
            <a:pPr lvl="0">
              <a:defRPr/>
            </a:pPr>
            <a:r>
              <a:rPr lang="en-US" sz="4000" dirty="0">
                <a:solidFill>
                  <a:sysClr val="window" lastClr="FFFFFF"/>
                </a:solidFill>
              </a:rPr>
              <a:t>Feminization </a:t>
            </a:r>
            <a:r>
              <a:rPr lang="en-US" sz="4000" dirty="0">
                <a:solidFill>
                  <a:sysClr val="window" lastClr="FFFFFF"/>
                </a:solidFill>
                <a:latin typeface="Calibri"/>
              </a:rPr>
              <a:t>of Boys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rPr>
              <a:t>Failure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rPr>
              <a:t> of Boys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298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981200" y="2673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In General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38513" y="1677760"/>
            <a:ext cx="9847943" cy="35602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4000" dirty="0">
                <a:solidFill>
                  <a:sysClr val="window" lastClr="FFFFFF"/>
                </a:solidFill>
              </a:rPr>
              <a:t>Leverage creativity, competition, and competence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4000" dirty="0">
                <a:solidFill>
                  <a:sysClr val="window" lastClr="FFFFFF"/>
                </a:solidFill>
              </a:rPr>
              <a:t>Focus on application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4000" dirty="0">
                <a:solidFill>
                  <a:sysClr val="window" lastClr="FFFFFF"/>
                </a:solidFill>
              </a:rPr>
              <a:t>Avoid comparisons and shame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rPr>
              <a:t>Create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rPr>
              <a:t> the WOW factor!</a:t>
            </a:r>
          </a:p>
          <a:p>
            <a:pPr lvl="0">
              <a:defRPr/>
            </a:pPr>
            <a:r>
              <a:rPr lang="en-US" sz="4000" baseline="0" dirty="0">
                <a:solidFill>
                  <a:sysClr val="window" lastClr="FFFFFF"/>
                </a:solidFill>
                <a:latin typeface="Calibri"/>
              </a:rPr>
              <a:t>Allow</a:t>
            </a:r>
            <a:r>
              <a:rPr lang="en-US" sz="4000" dirty="0">
                <a:solidFill>
                  <a:sysClr val="window" lastClr="FFFFFF"/>
                </a:solidFill>
                <a:latin typeface="Calibri"/>
              </a:rPr>
              <a:t> for mistakes </a:t>
            </a:r>
            <a:r>
              <a:rPr lang="en-US" sz="4000" dirty="0">
                <a:solidFill>
                  <a:sysClr val="window" lastClr="FFFFFF"/>
                </a:solidFill>
              </a:rPr>
              <a:t>and recovery.</a:t>
            </a:r>
          </a:p>
          <a:p>
            <a:pPr lvl="0"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34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690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981200" y="2673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At Your Church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802296" y="1677760"/>
            <a:ext cx="9584160" cy="35602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4000" dirty="0">
                <a:solidFill>
                  <a:sysClr val="window" lastClr="FFFFFF"/>
                </a:solidFill>
              </a:rPr>
              <a:t>Gender segregation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4000" dirty="0">
                <a:solidFill>
                  <a:sysClr val="window" lastClr="FFFFFF"/>
                </a:solidFill>
              </a:rPr>
              <a:t>Recruit men to teach boys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4000" noProof="0" dirty="0">
                <a:solidFill>
                  <a:sysClr val="window" lastClr="FFFFFF"/>
                </a:solidFill>
                <a:latin typeface="Calibri"/>
              </a:rPr>
              <a:t>Less sitting, more movement</a:t>
            </a:r>
            <a:endParaRPr kumimoji="0" lang="en-US" sz="4000" b="0" i="0" u="none" strike="noStrike" kern="1200" cap="none" spc="0" normalizeH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  <a:p>
            <a:pPr lvl="0">
              <a:defRPr/>
            </a:pPr>
            <a:r>
              <a:rPr lang="en-US" sz="4000" dirty="0">
                <a:solidFill>
                  <a:sysClr val="window" lastClr="FFFFFF"/>
                </a:solidFill>
                <a:latin typeface="Calibri"/>
              </a:rPr>
              <a:t>Practice discomfort</a:t>
            </a:r>
          </a:p>
          <a:p>
            <a:pPr lvl="0">
              <a:defRPr/>
            </a:pPr>
            <a:r>
              <a:rPr lang="en-US" sz="4000" dirty="0">
                <a:solidFill>
                  <a:sysClr val="window" lastClr="FFFFFF"/>
                </a:solidFill>
              </a:rPr>
              <a:t>Build something</a:t>
            </a:r>
            <a:r>
              <a:rPr lang="en-US" sz="4000" dirty="0">
                <a:solidFill>
                  <a:sysClr val="window" lastClr="FFFFFF"/>
                </a:solidFill>
                <a:latin typeface="Calibri"/>
              </a:rPr>
              <a:t>! </a:t>
            </a:r>
            <a:endParaRPr lang="en-US" sz="4000" dirty="0">
              <a:solidFill>
                <a:sysClr val="window" lastClr="FFFFFF"/>
              </a:solidFill>
            </a:endParaRPr>
          </a:p>
          <a:p>
            <a:pPr lvl="0"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23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981200" y="2673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ysClr val="window" lastClr="FFFFFF"/>
                </a:solidFill>
                <a:latin typeface="Calibri"/>
              </a:rPr>
              <a:t>In the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Home..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91522" y="1677760"/>
            <a:ext cx="9847943" cy="3560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4000" noProof="0" dirty="0">
                <a:solidFill>
                  <a:sysClr val="window" lastClr="FFFFFF"/>
                </a:solidFill>
              </a:rPr>
              <a:t>Remember Deuteronomy 6:4-9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Equip</a:t>
            </a:r>
            <a:r>
              <a:rPr kumimoji="0" lang="en-US" sz="4000" b="0" i="0" u="none" strike="noStrike" kern="1200" cap="none" spc="0" normalizeH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Parents to disciple at home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4000" baseline="0" noProof="0" dirty="0">
                <a:solidFill>
                  <a:sysClr val="window" lastClr="FFFFFF"/>
                </a:solidFill>
                <a:latin typeface="Calibri"/>
              </a:rPr>
              <a:t>Encourage</a:t>
            </a:r>
            <a:r>
              <a:rPr lang="en-US" sz="4000" noProof="0" dirty="0">
                <a:solidFill>
                  <a:sysClr val="window" lastClr="FFFFFF"/>
                </a:solidFill>
                <a:latin typeface="Calibri"/>
              </a:rPr>
              <a:t> Parents to disciple at home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4000" noProof="0" dirty="0">
                <a:solidFill>
                  <a:sysClr val="window" lastClr="FFFFFF"/>
                </a:solidFill>
                <a:latin typeface="Calibri"/>
              </a:rPr>
              <a:t>Plan for parent training (especially dads!)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51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6F1648-7CD9-C049-DB7A-C62D25B219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56147"/>
            <a:ext cx="7772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89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981200" y="2673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How Can Noble Warriors Help?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38513" y="2001078"/>
            <a:ext cx="9847943" cy="3560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4000" dirty="0">
                <a:solidFill>
                  <a:sysClr val="window" lastClr="FFFFFF"/>
                </a:solidFill>
                <a:latin typeface="Calibri"/>
              </a:rPr>
              <a:t>Resource Recommendations</a:t>
            </a:r>
          </a:p>
          <a:p>
            <a:pPr lvl="0">
              <a:defRPr/>
            </a:pPr>
            <a:r>
              <a:rPr lang="en-US" sz="4000" dirty="0">
                <a:solidFill>
                  <a:sysClr val="window" lastClr="FFFFFF"/>
                </a:solidFill>
              </a:rPr>
              <a:t>Encouragement </a:t>
            </a:r>
            <a:r>
              <a:rPr lang="en-US" sz="4000" dirty="0">
                <a:solidFill>
                  <a:sysClr val="window" lastClr="FFFFFF"/>
                </a:solidFill>
                <a:latin typeface="Calibri"/>
              </a:rPr>
              <a:t>for men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4000" dirty="0">
                <a:solidFill>
                  <a:sysClr val="window" lastClr="FFFFFF"/>
                </a:solidFill>
                <a:latin typeface="Calibri"/>
              </a:rPr>
              <a:t>Strategy training/equipping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4000" dirty="0">
                <a:solidFill>
                  <a:sysClr val="window" lastClr="FFFFFF"/>
                </a:solidFill>
                <a:latin typeface="Calibri"/>
              </a:rPr>
              <a:t>The Manger Build, Dad’s Tools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20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981200" y="2673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ysClr val="window" lastClr="FFFFFF"/>
                </a:solidFill>
                <a:latin typeface="Calibri"/>
              </a:rPr>
              <a:t>Ministries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26365" y="1842051"/>
            <a:ext cx="9160091" cy="3719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>
                <a:solidFill>
                  <a:sysClr val="window" lastClr="FFFFFF"/>
                </a:solidFill>
                <a:latin typeface="Calibri"/>
              </a:rPr>
              <a:t>Kid’s Outdoor Zone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Trail Life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noProof="0" dirty="0">
                <a:solidFill>
                  <a:sysClr val="window" lastClr="FFFFFF"/>
                </a:solidFill>
                <a:latin typeface="Calibri"/>
              </a:rPr>
              <a:t>Christian Service Brigade (CSB)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509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92BE80-2052-A06E-EAA3-06ACDADD5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D37050-00A7-8A1E-D3B8-8EBF7C7CDE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1BA2832-FDA2-3E94-91B3-465B705C3B2B}"/>
              </a:ext>
            </a:extLst>
          </p:cNvPr>
          <p:cNvSpPr txBox="1">
            <a:spLocks/>
          </p:cNvSpPr>
          <p:nvPr/>
        </p:nvSpPr>
        <p:spPr>
          <a:xfrm>
            <a:off x="1981200" y="2673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ysClr val="window" lastClr="FFFFFF"/>
                </a:solidFill>
                <a:latin typeface="Calibri"/>
              </a:rPr>
              <a:t>Let’s Connect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98AED46-FEA9-CB35-8C48-1B92A8C5FA4C}"/>
              </a:ext>
            </a:extLst>
          </p:cNvPr>
          <p:cNvSpPr txBox="1">
            <a:spLocks/>
          </p:cNvSpPr>
          <p:nvPr/>
        </p:nvSpPr>
        <p:spPr>
          <a:xfrm>
            <a:off x="1447314" y="1569350"/>
            <a:ext cx="3955959" cy="3218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>
                <a:solidFill>
                  <a:sysClr val="window" lastClr="FFFFFF"/>
                </a:solidFill>
                <a:latin typeface="Calibri"/>
              </a:rPr>
              <a:t>Name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>
                <a:solidFill>
                  <a:sysClr val="window" lastClr="FFFFFF"/>
                </a:solidFill>
                <a:latin typeface="Calibri"/>
              </a:rPr>
              <a:t>Email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Church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Name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>
                <a:solidFill>
                  <a:sysClr val="window" lastClr="FFFFFF"/>
                </a:solidFill>
                <a:latin typeface="Calibri"/>
              </a:rPr>
              <a:t>Church</a:t>
            </a:r>
            <a:r>
              <a:rPr lang="en-US" dirty="0">
                <a:solidFill>
                  <a:sysClr val="window" lastClr="FFFFFF"/>
                </a:solidFill>
                <a:latin typeface="Calibri"/>
              </a:rPr>
              <a:t> Role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 Mike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EC00C4C-D132-2802-EB82-6F3FD2A4B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123" y="1410380"/>
            <a:ext cx="3317677" cy="337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81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476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1104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345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3474"/>
            <a:ext cx="9144000" cy="200183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Start with Boys to Raise Godly Men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85770"/>
            <a:ext cx="9144000" cy="117202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Mike Young</a:t>
            </a:r>
          </a:p>
          <a:p>
            <a:r>
              <a:rPr lang="en-US" dirty="0">
                <a:solidFill>
                  <a:schemeClr val="bg1"/>
                </a:solidFill>
              </a:rPr>
              <a:t>Noble Warriors</a:t>
            </a:r>
          </a:p>
        </p:txBody>
      </p:sp>
    </p:spTree>
    <p:extLst>
      <p:ext uri="{BB962C8B-B14F-4D97-AF65-F5344CB8AC3E}">
        <p14:creationId xmlns:p14="http://schemas.microsoft.com/office/powerpoint/2010/main" val="4217848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518DCD-9107-874E-3C0D-D001ED62C78D}"/>
              </a:ext>
            </a:extLst>
          </p:cNvPr>
          <p:cNvSpPr txBox="1"/>
          <p:nvPr/>
        </p:nvSpPr>
        <p:spPr>
          <a:xfrm>
            <a:off x="789709" y="443346"/>
            <a:ext cx="59851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</a:rPr>
              <a:t>Point Man: How A Man Can Lead his Family </a:t>
            </a:r>
            <a:r>
              <a:rPr lang="en-US" sz="2400" dirty="0">
                <a:solidFill>
                  <a:schemeClr val="bg1"/>
                </a:solidFill>
              </a:rPr>
              <a:t>by Steve Farrar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Chapter 2: Save the Boys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Thirty years ago, Washington Post columnist William Raspberry wrote these prescient words that still stand true today: “If I could offer a single prescription for the survival of America… it would be: restore the family. And if you asked me how to do it, my answer –doubtlessly oversimplified- would be: save the boys.”</a:t>
            </a:r>
          </a:p>
        </p:txBody>
      </p:sp>
      <p:pic>
        <p:nvPicPr>
          <p:cNvPr id="1026" name="Picture 2" descr="Point Man, Revised and Updated: How a Man Can Lead His Family">
            <a:extLst>
              <a:ext uri="{FF2B5EF4-FFF2-40B4-BE49-F238E27FC236}">
                <a16:creationId xmlns:a16="http://schemas.microsoft.com/office/drawing/2014/main" id="{4D76D432-BB28-6123-AD09-F8103F14A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181" y="716192"/>
            <a:ext cx="3068782" cy="464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311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55415E-EBFA-F160-C96D-30CCE5A6F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5C268C-AA6A-4089-C29A-9D5044042C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room with a large circle with butterflies and flowers&#10;&#10;AI-generated content may be incorrect.">
            <a:extLst>
              <a:ext uri="{FF2B5EF4-FFF2-40B4-BE49-F238E27FC236}">
                <a16:creationId xmlns:a16="http://schemas.microsoft.com/office/drawing/2014/main" id="{BED4CBB5-23C6-2FCE-909F-3C1E93E195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545" y="221673"/>
            <a:ext cx="7065819" cy="529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284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BFED0-D284-1E54-0907-B9B2DEDAF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B4420A-C5C8-6DE9-19EA-B1E471CCC6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85435A7-0FF6-D5B6-7E67-D36F3F7D26A7}"/>
              </a:ext>
            </a:extLst>
          </p:cNvPr>
          <p:cNvSpPr txBox="1">
            <a:spLocks/>
          </p:cNvSpPr>
          <p:nvPr/>
        </p:nvSpPr>
        <p:spPr>
          <a:xfrm>
            <a:off x="1981200" y="2673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ysClr val="window" lastClr="FFFFFF"/>
                </a:solidFill>
                <a:latin typeface="Calibri"/>
              </a:rPr>
              <a:t>Let’s Connect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F4AF2C-F589-1431-DFCC-ABC94231A59D}"/>
              </a:ext>
            </a:extLst>
          </p:cNvPr>
          <p:cNvSpPr txBox="1">
            <a:spLocks/>
          </p:cNvSpPr>
          <p:nvPr/>
        </p:nvSpPr>
        <p:spPr>
          <a:xfrm>
            <a:off x="1447314" y="1569350"/>
            <a:ext cx="3955959" cy="3218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>
                <a:solidFill>
                  <a:sysClr val="window" lastClr="FFFFFF"/>
                </a:solidFill>
                <a:latin typeface="Calibri"/>
              </a:rPr>
              <a:t>Name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>
                <a:solidFill>
                  <a:sysClr val="window" lastClr="FFFFFF"/>
                </a:solidFill>
                <a:latin typeface="Calibri"/>
              </a:rPr>
              <a:t>Email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Church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Name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>
                <a:solidFill>
                  <a:sysClr val="window" lastClr="FFFFFF"/>
                </a:solidFill>
                <a:latin typeface="Calibri"/>
              </a:rPr>
              <a:t>Church</a:t>
            </a:r>
            <a:r>
              <a:rPr lang="en-US" dirty="0">
                <a:solidFill>
                  <a:sysClr val="window" lastClr="FFFFFF"/>
                </a:solidFill>
                <a:latin typeface="Calibri"/>
              </a:rPr>
              <a:t> Role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 Mike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7E86384-D48C-8114-CD94-F74DFE958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123" y="1410380"/>
            <a:ext cx="3317677" cy="337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34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EC303-8DBE-DF42-4BD8-A09E0390E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217EF6-E316-9F2F-68F0-C5E39A0014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erson doing a flip on a bicycle&#10;&#10;AI-generated content may be incorrect.">
            <a:extLst>
              <a:ext uri="{FF2B5EF4-FFF2-40B4-BE49-F238E27FC236}">
                <a16:creationId xmlns:a16="http://schemas.microsoft.com/office/drawing/2014/main" id="{B6879212-BA64-2B95-1E8F-A7D69B52DB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548" y="2189018"/>
            <a:ext cx="3616297" cy="3778827"/>
          </a:xfrm>
          <a:prstGeom prst="rect">
            <a:avLst/>
          </a:prstGeom>
        </p:spPr>
      </p:pic>
      <p:pic>
        <p:nvPicPr>
          <p:cNvPr id="8" name="Picture 7" descr="A group of young boys standing in front of a fence&#10;&#10;AI-generated content may be incorrect.">
            <a:extLst>
              <a:ext uri="{FF2B5EF4-FFF2-40B4-BE49-F238E27FC236}">
                <a16:creationId xmlns:a16="http://schemas.microsoft.com/office/drawing/2014/main" id="{88A59F54-8D29-9393-C4D8-0AD4D8BCD3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164" y="667903"/>
            <a:ext cx="4674754" cy="3183285"/>
          </a:xfrm>
          <a:prstGeom prst="rect">
            <a:avLst/>
          </a:prstGeom>
        </p:spPr>
      </p:pic>
      <p:pic>
        <p:nvPicPr>
          <p:cNvPr id="10" name="Picture 9" descr="A child standing over a head of a child on a beach&#10;&#10;AI-generated content may be incorrect.">
            <a:extLst>
              <a:ext uri="{FF2B5EF4-FFF2-40B4-BE49-F238E27FC236}">
                <a16:creationId xmlns:a16="http://schemas.microsoft.com/office/drawing/2014/main" id="{5A341B2C-4743-00BF-1D3C-C9340D6E15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40" y="667903"/>
            <a:ext cx="2848841" cy="3401343"/>
          </a:xfrm>
          <a:prstGeom prst="rect">
            <a:avLst/>
          </a:prstGeom>
        </p:spPr>
      </p:pic>
      <p:pic>
        <p:nvPicPr>
          <p:cNvPr id="6" name="Picture 5" descr="A child jumping over a pile of leaves&#10;&#10;AI-generated content may be incorrect.">
            <a:extLst>
              <a:ext uri="{FF2B5EF4-FFF2-40B4-BE49-F238E27FC236}">
                <a16:creationId xmlns:a16="http://schemas.microsoft.com/office/drawing/2014/main" id="{BD5BD71B-D86F-383A-E653-A31BBB80FA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710" y="2675388"/>
            <a:ext cx="2711435" cy="329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95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1E14C-2134-FAE6-71D1-BC293D1C2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5E97CD-9B0A-6E73-0B86-DD8D591801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child on a skateboard down a hill&#10;&#10;AI-generated content may be incorrect.">
            <a:extLst>
              <a:ext uri="{FF2B5EF4-FFF2-40B4-BE49-F238E27FC236}">
                <a16:creationId xmlns:a16="http://schemas.microsoft.com/office/drawing/2014/main" id="{45187B4C-A782-6FE9-2C09-1DD2FBDDE6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272" y="368300"/>
            <a:ext cx="3034145" cy="3140606"/>
          </a:xfrm>
          <a:prstGeom prst="rect">
            <a:avLst/>
          </a:prstGeom>
        </p:spPr>
      </p:pic>
      <p:pic>
        <p:nvPicPr>
          <p:cNvPr id="8" name="Picture 7" descr="A child holding a frog&#10;&#10;AI-generated content may be incorrect.">
            <a:extLst>
              <a:ext uri="{FF2B5EF4-FFF2-40B4-BE49-F238E27FC236}">
                <a16:creationId xmlns:a16="http://schemas.microsoft.com/office/drawing/2014/main" id="{DD61DA8D-B58F-6A87-5786-82A890FE49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417" y="615877"/>
            <a:ext cx="4377204" cy="4615295"/>
          </a:xfrm>
          <a:prstGeom prst="rect">
            <a:avLst/>
          </a:prstGeom>
        </p:spPr>
      </p:pic>
      <p:pic>
        <p:nvPicPr>
          <p:cNvPr id="10" name="Picture 9" descr="A person and child pouring water from a bucket into a house&#10;&#10;AI-generated content may be incorrect.">
            <a:extLst>
              <a:ext uri="{FF2B5EF4-FFF2-40B4-BE49-F238E27FC236}">
                <a16:creationId xmlns:a16="http://schemas.microsoft.com/office/drawing/2014/main" id="{18EC0537-B092-4A0E-4081-BB80CB98DC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504" y="3283527"/>
            <a:ext cx="3801051" cy="2741466"/>
          </a:xfrm>
          <a:prstGeom prst="rect">
            <a:avLst/>
          </a:prstGeom>
        </p:spPr>
      </p:pic>
      <p:pic>
        <p:nvPicPr>
          <p:cNvPr id="16" name="Picture 15" descr="A baby in a refrigerator&#10;&#10;AI-generated content may be incorrect.">
            <a:extLst>
              <a:ext uri="{FF2B5EF4-FFF2-40B4-BE49-F238E27FC236}">
                <a16:creationId xmlns:a16="http://schemas.microsoft.com/office/drawing/2014/main" id="{D2EB474A-CF9F-69DD-7ADB-373AF6C864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36" y="434396"/>
            <a:ext cx="3520786" cy="479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79A9C-CBFF-1BAD-05C5-D420B3856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4F8C74-D7EE-B3E9-6466-84E0594DD7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young child holding a knife&#10;&#10;AI-generated content may be incorrect.">
            <a:extLst>
              <a:ext uri="{FF2B5EF4-FFF2-40B4-BE49-F238E27FC236}">
                <a16:creationId xmlns:a16="http://schemas.microsoft.com/office/drawing/2014/main" id="{AA7A32AF-36FC-8D1D-27B8-73A3567B5E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209" y="1924049"/>
            <a:ext cx="4287828" cy="3695699"/>
          </a:xfrm>
          <a:prstGeom prst="rect">
            <a:avLst/>
          </a:prstGeom>
        </p:spPr>
      </p:pic>
      <p:pic>
        <p:nvPicPr>
          <p:cNvPr id="6" name="Picture 5" descr="A baby wearing sunglasses and a hat&#10;&#10;AI-generated content may be incorrect.">
            <a:extLst>
              <a:ext uri="{FF2B5EF4-FFF2-40B4-BE49-F238E27FC236}">
                <a16:creationId xmlns:a16="http://schemas.microsoft.com/office/drawing/2014/main" id="{0AD34F6A-80B9-C3E8-B424-3965866F60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270"/>
            <a:ext cx="3600206" cy="2554432"/>
          </a:xfrm>
          <a:prstGeom prst="rect">
            <a:avLst/>
          </a:prstGeom>
        </p:spPr>
      </p:pic>
      <p:pic>
        <p:nvPicPr>
          <p:cNvPr id="10" name="Picture 9" descr="A person doing a handstand in water&#10;&#10;AI-generated content may be incorrect.">
            <a:extLst>
              <a:ext uri="{FF2B5EF4-FFF2-40B4-BE49-F238E27FC236}">
                <a16:creationId xmlns:a16="http://schemas.microsoft.com/office/drawing/2014/main" id="{E3627D6D-7DE4-AB3A-3EFF-644CD2D97C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216" y="145270"/>
            <a:ext cx="2289464" cy="4062403"/>
          </a:xfrm>
          <a:prstGeom prst="rect">
            <a:avLst/>
          </a:prstGeom>
        </p:spPr>
      </p:pic>
      <p:pic>
        <p:nvPicPr>
          <p:cNvPr id="12" name="Picture 11" descr="A young child with red hair holding a frog in his mouth&#10;&#10;AI-generated content may be incorrect.">
            <a:extLst>
              <a:ext uri="{FF2B5EF4-FFF2-40B4-BE49-F238E27FC236}">
                <a16:creationId xmlns:a16="http://schemas.microsoft.com/office/drawing/2014/main" id="{A68B659E-1B56-142C-A622-6D8D510E9C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576" y="3892550"/>
            <a:ext cx="4159090" cy="296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45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1E63A3397EDB4EAD2F9E452295FB9C" ma:contentTypeVersion="19" ma:contentTypeDescription="Create a new document." ma:contentTypeScope="" ma:versionID="38473d9a11e3c3fde3cfb759cb02b923">
  <xsd:schema xmlns:xsd="http://www.w3.org/2001/XMLSchema" xmlns:xs="http://www.w3.org/2001/XMLSchema" xmlns:p="http://schemas.microsoft.com/office/2006/metadata/properties" xmlns:ns2="9b62f829-f769-4980-84df-ce4484ba7ce9" xmlns:ns3="10debf84-36e9-4378-a0b6-e52f71071136" targetNamespace="http://schemas.microsoft.com/office/2006/metadata/properties" ma:root="true" ma:fieldsID="9f88d1a7bb768f80527e1275787e467b" ns2:_="" ns3:_="">
    <xsd:import namespace="9b62f829-f769-4980-84df-ce4484ba7ce9"/>
    <xsd:import namespace="10debf84-36e9-4378-a0b6-e52f710711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Category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62f829-f769-4980-84df-ce4484ba7c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Category" ma:index="20" nillable="true" ma:displayName="Category" ma:internalName="Category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Building Men"/>
                        <xsd:enumeration value="Marriage"/>
                        <xsd:enumeration value="Fathering"/>
                        <xsd:enumeration value="Event"/>
                        <xsd:enumeration value="Purity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2d31fd4b-b129-445b-8d01-3e7f7faeea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debf84-36e9-4378-a0b6-e52f7107113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ef768ab3-60f3-4ca0-8c72-0943d9cd18c5}" ma:internalName="TaxCatchAll" ma:showField="CatchAllData" ma:web="10debf84-36e9-4378-a0b6-e52f710711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9b62f829-f769-4980-84df-ce4484ba7ce9" xsi:nil="true"/>
    <TaxCatchAll xmlns="10debf84-36e9-4378-a0b6-e52f71071136" xsi:nil="true"/>
    <lcf76f155ced4ddcb4097134ff3c332f xmlns="9b62f829-f769-4980-84df-ce4484ba7ce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4AC88A-6514-4D90-957E-AF6C509D51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62f829-f769-4980-84df-ce4484ba7ce9"/>
    <ds:schemaRef ds:uri="10debf84-36e9-4378-a0b6-e52f710711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4912038-0F24-48BE-A914-FA8C13D68974}">
  <ds:schemaRefs>
    <ds:schemaRef ds:uri="http://purl.org/dc/terms/"/>
    <ds:schemaRef ds:uri="http://schemas.openxmlformats.org/package/2006/metadata/core-properties"/>
    <ds:schemaRef ds:uri="http://purl.org/dc/dcmitype/"/>
    <ds:schemaRef ds:uri="9b62f829-f769-4980-84df-ce4484ba7ce9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10debf84-36e9-4378-a0b6-e52f71071136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CBBF5B2-8BD5-4BA2-8FBA-02730CA180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7352</TotalTime>
  <Words>329</Words>
  <Application>Microsoft Macintosh PowerPoint</Application>
  <PresentationFormat>Widescreen</PresentationFormat>
  <Paragraphs>88</Paragraphs>
  <Slides>28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Start with Boys to Raise Godly Men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account</dc:creator>
  <cp:keywords/>
  <dc:description/>
  <cp:lastModifiedBy>Mike Young</cp:lastModifiedBy>
  <cp:revision>17</cp:revision>
  <cp:lastPrinted>2023-10-04T19:50:10Z</cp:lastPrinted>
  <dcterms:created xsi:type="dcterms:W3CDTF">2016-03-14T16:52:13Z</dcterms:created>
  <dcterms:modified xsi:type="dcterms:W3CDTF">2025-03-01T16:46:48Z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0x0101008A1DB637A4E4874E82CE2DB414616843</vt:lpwstr>
  </property>
  <property fmtid="{D5CDD505-2E9C-101B-9397-08002B2CF9AE}" pid="3" name="Order">
    <vt:r8>112800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